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1-07T17:51:24.2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1B57D9-54D3-4C5C-B2C9-0CD7C74C0927}" emma:medium="tactile" emma:mode="ink">
          <msink:context xmlns:msink="http://schemas.microsoft.com/ink/2010/main" type="writingRegion" rotatedBoundingBox="2442,7392 2457,7392 2457,7407 2442,7407"/>
        </emma:interpretation>
      </emma:emma>
    </inkml:annotationXML>
    <inkml:traceGroup>
      <inkml:annotationXML>
        <emma:emma xmlns:emma="http://www.w3.org/2003/04/emma" version="1.0">
          <emma:interpretation id="{3915D51F-86E5-4EE5-8662-90FF2C80F2EA}" emma:medium="tactile" emma:mode="ink">
            <msink:context xmlns:msink="http://schemas.microsoft.com/ink/2010/main" type="paragraph" rotatedBoundingBox="2442,7392 2457,7392 2457,7407 2442,7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B9BAE-D0E8-4F6C-8E37-6B0B38E61587}" emma:medium="tactile" emma:mode="ink">
              <msink:context xmlns:msink="http://schemas.microsoft.com/ink/2010/main" type="line" rotatedBoundingBox="2442,7392 2457,7392 2457,7407 2442,7407"/>
            </emma:interpretation>
          </emma:emma>
        </inkml:annotationXML>
        <inkml:traceGroup>
          <inkml:annotationXML>
            <emma:emma xmlns:emma="http://www.w3.org/2003/04/emma" version="1.0">
              <emma:interpretation id="{0249F583-4656-41B0-B7F5-296133A38DCD}" emma:medium="tactile" emma:mode="ink">
                <msink:context xmlns:msink="http://schemas.microsoft.com/ink/2010/main" type="inkWord" rotatedBoundingBox="2442,7392 2457,7392 2457,7407 2442,7407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1-07T17:51:35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06E7F6-DA20-403A-A173-DDC2FD17B49E}" emma:medium="tactile" emma:mode="ink">
          <msink:context xmlns:msink="http://schemas.microsoft.com/ink/2010/main" type="inkDrawing" rotatedBoundingBox="24976,7311 25009,7311 25009,7326 24976,7326" shapeName="Other"/>
        </emma:interpretation>
      </emma:emma>
    </inkml:annotationXML>
    <inkml:trace contextRef="#ctx0" brushRef="#br0">33 0,'-33'0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F1ECC2-507B-44D9-8888-5832FBB8BAD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85E105-BE76-42C6-87EE-FB0A495A83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VEJmQglWnQ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QL7LX5-ytO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deo.nationalgeographic.com/video/101-videos/avalanches?source=relatedvide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Geography Vocabulary Assignment Part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Alaska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 indicating the limit of a country, state, or other political </a:t>
            </a:r>
            <a:r>
              <a:rPr lang="en-US" dirty="0" smtClean="0"/>
              <a:t>jurisdiction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4655"/>
            <a:ext cx="7315200" cy="40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isolated hill or mountain with steep </a:t>
            </a:r>
            <a:r>
              <a:rPr lang="en-US" dirty="0" smtClean="0"/>
              <a:t>sides and a flat </a:t>
            </a:r>
            <a:r>
              <a:rPr lang="en-US" dirty="0"/>
              <a:t>summit </a:t>
            </a:r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858000" cy="3944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who draws or makes maps or </a:t>
            </a:r>
            <a:r>
              <a:rPr lang="en-US" dirty="0" smtClean="0"/>
              <a:t>charts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43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Chinook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warm, dry wind experienced along the eastern </a:t>
            </a:r>
            <a:r>
              <a:rPr lang="en-US" dirty="0" smtClean="0"/>
              <a:t>(or northern side </a:t>
            </a:r>
            <a:r>
              <a:rPr lang="en-US" dirty="0"/>
              <a:t>of </a:t>
            </a:r>
            <a:r>
              <a:rPr lang="en-US" dirty="0" smtClean="0"/>
              <a:t>mountain ranges in Alaska)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in winter and spring, it can result in a rise in temperature </a:t>
            </a:r>
            <a:r>
              <a:rPr lang="en-US" dirty="0" smtClean="0"/>
              <a:t>of 35 </a:t>
            </a:r>
            <a:r>
              <a:rPr lang="en-US" dirty="0"/>
              <a:t>to 40 °</a:t>
            </a:r>
            <a:r>
              <a:rPr lang="en-US" dirty="0" smtClean="0"/>
              <a:t>F </a:t>
            </a:r>
            <a:r>
              <a:rPr lang="en-US" dirty="0"/>
              <a:t>in a quarter of an </a:t>
            </a:r>
            <a:r>
              <a:rPr lang="en-US" dirty="0" smtClean="0"/>
              <a:t>hour</a:t>
            </a:r>
          </a:p>
          <a:p>
            <a:pPr lvl="1"/>
            <a:r>
              <a:rPr lang="en-US" sz="1600" dirty="0" smtClean="0">
                <a:hlinkClick r:id="rId2"/>
              </a:rPr>
              <a:t>https://www.youtube.com/watch?v=VEJmQglWnQY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486400" cy="28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place at which two streams (</a:t>
            </a:r>
            <a:r>
              <a:rPr lang="en-US" dirty="0" smtClean="0"/>
              <a:t>or rivers) flow </a:t>
            </a:r>
            <a:r>
              <a:rPr lang="en-US" dirty="0"/>
              <a:t>together to form one larger </a:t>
            </a:r>
            <a:r>
              <a:rPr lang="en-US" dirty="0" smtClean="0"/>
              <a:t>stream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6999"/>
            <a:ext cx="5867400" cy="388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Coniferous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Bearing cones; from </a:t>
            </a:r>
            <a:r>
              <a:rPr lang="en-US" dirty="0" smtClean="0"/>
              <a:t>the conifer family; trees that bear cones</a:t>
            </a:r>
          </a:p>
          <a:p>
            <a:pPr lvl="1"/>
            <a:r>
              <a:rPr lang="en-US" dirty="0" smtClean="0"/>
              <a:t>Characteristics include: </a:t>
            </a:r>
          </a:p>
          <a:p>
            <a:pPr lvl="2"/>
            <a:r>
              <a:rPr lang="en-US" dirty="0" smtClean="0"/>
              <a:t>cones (instead of fruit)</a:t>
            </a:r>
          </a:p>
          <a:p>
            <a:pPr lvl="2"/>
            <a:r>
              <a:rPr lang="en-US" dirty="0" smtClean="0"/>
              <a:t>needles (instead of leaves)</a:t>
            </a:r>
          </a:p>
          <a:p>
            <a:pPr lvl="2"/>
            <a:r>
              <a:rPr lang="en-US" dirty="0" smtClean="0"/>
              <a:t>evergreen (they keep their needles year round instead of losing their leaves in the fall)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905000" cy="269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large, continuous areas of the Earth into which the land surface is </a:t>
            </a:r>
            <a:r>
              <a:rPr lang="en-US" dirty="0" smtClean="0"/>
              <a:t>divided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www.youtube.com/watch?v=QL7LX5-ytOg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426527" cy="33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circular depression </a:t>
            </a:r>
            <a:r>
              <a:rPr lang="en-US" dirty="0" smtClean="0"/>
              <a:t>(sometimes) containing </a:t>
            </a:r>
            <a:r>
              <a:rPr lang="en-US" dirty="0"/>
              <a:t>a volcanic </a:t>
            </a:r>
            <a:r>
              <a:rPr lang="en-US" dirty="0" smtClean="0"/>
              <a:t>vent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ice and snow on the Earth's surface, such as </a:t>
            </a:r>
            <a:r>
              <a:rPr lang="en-US" dirty="0" smtClean="0"/>
              <a:t>glaciers; </a:t>
            </a:r>
            <a:r>
              <a:rPr lang="en-US" dirty="0"/>
              <a:t>sea, lake, and river ice; snow; 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 smtClean="0"/>
              <a:t>permafrost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32128"/>
            <a:ext cx="5234354" cy="3606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79305" y="2661314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425" y="2649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991545" y="2637554"/>
              <a:ext cx="1224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79665" y="2625674"/>
                <a:ext cx="360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9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that lose </a:t>
            </a:r>
            <a:r>
              <a:rPr lang="en-US" dirty="0"/>
              <a:t>their leaves each </a:t>
            </a:r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00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Archipelago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</a:t>
            </a:r>
            <a:r>
              <a:rPr lang="en-US" dirty="0" smtClean="0"/>
              <a:t>islands and the water containing the islands</a:t>
            </a:r>
          </a:p>
          <a:p>
            <a:pPr lvl="1"/>
            <a:r>
              <a:rPr lang="en-US" dirty="0" smtClean="0"/>
              <a:t>Alexander Archipelago in SE Alaska</a:t>
            </a:r>
          </a:p>
          <a:p>
            <a:pPr lvl="1"/>
            <a:r>
              <a:rPr lang="en-US" dirty="0" smtClean="0"/>
              <a:t>Aleutian Islands in SW Alaska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95600" cy="42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5638800" cy="21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land form that is formed at the mouth of a river where the mainstream splits up into several distributaries. It is formed from the deposition of the sediment carried by the river as the flow leaves the mouth of the </a:t>
            </a:r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457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barren area of land where little precipitation occurs </a:t>
            </a:r>
            <a:r>
              <a:rPr lang="en-US" dirty="0" smtClean="0"/>
              <a:t>(usually less than 10 inches per year)and </a:t>
            </a:r>
            <a:r>
              <a:rPr lang="en-US" dirty="0"/>
              <a:t>consequently living conditions are hostile for plant and animal </a:t>
            </a:r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17277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envelope of gases surrounding the earth or another </a:t>
            </a:r>
            <a:r>
              <a:rPr lang="en-US" dirty="0" smtClean="0"/>
              <a:t>planet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36273"/>
            <a:ext cx="678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mass of snow, ice, and rocks falling rapidly down a </a:t>
            </a:r>
            <a:r>
              <a:rPr lang="en-US" dirty="0" smtClean="0"/>
              <a:t>mountainside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video.nationalgeographic.com/video/101-videos/avalanches?source=relatedvideo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398"/>
            <a:ext cx="3886200" cy="29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866430" y="28575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080617" y="283071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avalanche chute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natural channel</a:t>
            </a:r>
            <a:r>
              <a:rPr lang="en-US" dirty="0"/>
              <a:t>  down a </a:t>
            </a:r>
            <a:r>
              <a:rPr lang="en-US" dirty="0" smtClean="0"/>
              <a:t>steep mountain</a:t>
            </a:r>
            <a:r>
              <a:rPr lang="en-US" dirty="0"/>
              <a:t> slope, the path followed by an avalanche’s tumultuous racing snow and </a:t>
            </a:r>
            <a:r>
              <a:rPr lang="en-US" dirty="0" smtClean="0"/>
              <a:t>debris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57" y="2999508"/>
            <a:ext cx="2567843" cy="36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broad inlet of the sea where the land curves </a:t>
            </a:r>
            <a:r>
              <a:rPr lang="en-US" dirty="0" smtClean="0"/>
              <a:t>inward</a:t>
            </a:r>
          </a:p>
          <a:p>
            <a:pPr lvl="1"/>
            <a:r>
              <a:rPr lang="en-US" dirty="0" smtClean="0"/>
              <a:t>Resurrection Bay, Seward Peninsula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819400" cy="44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laska-in-pictures.com/data/media/12/seward-and-resurrection-bay_3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5038508" cy="33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pebbly or sandy shore, especially by the ocean between high- and low-water </a:t>
            </a:r>
            <a:r>
              <a:rPr lang="en-US" dirty="0" smtClean="0"/>
              <a:t>marks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regions of the surface, atmosphere, and hydrosphere of the earth (or </a:t>
            </a:r>
            <a:r>
              <a:rPr lang="en-US" dirty="0" smtClean="0"/>
              <a:t>of </a:t>
            </a:r>
            <a:r>
              <a:rPr lang="en-US" dirty="0"/>
              <a:t>other planets) occupied by living </a:t>
            </a:r>
            <a:r>
              <a:rPr lang="en-US" dirty="0" smtClean="0"/>
              <a:t>organisms; the zone of life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389418" cy="34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forests found in </a:t>
            </a:r>
            <a:r>
              <a:rPr lang="en-US" dirty="0" smtClean="0"/>
              <a:t>the circumpolar regions of the world including Alaska's </a:t>
            </a:r>
            <a:r>
              <a:rPr lang="en-US" dirty="0"/>
              <a:t>interior are known as Boreal </a:t>
            </a:r>
            <a:r>
              <a:rPr lang="en-US" dirty="0" smtClean="0"/>
              <a:t>Forests or “Taiga”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forests extend from the Kenai Peninsula to the Tanana Valley near Fairbanks, and as far north as the foothills of the Brooks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stretch from the Porcupine River near the Canadian border and west down the Kuskokwim River </a:t>
            </a:r>
            <a:r>
              <a:rPr lang="en-US" dirty="0" smtClean="0"/>
              <a:t>valley</a:t>
            </a:r>
          </a:p>
          <a:p>
            <a:pPr lvl="1"/>
            <a:r>
              <a:rPr lang="en-US" dirty="0" smtClean="0"/>
              <a:t>Tree species included: spruce</a:t>
            </a:r>
            <a:r>
              <a:rPr lang="en-US" dirty="0"/>
              <a:t>, </a:t>
            </a:r>
            <a:r>
              <a:rPr lang="en-US" dirty="0" smtClean="0"/>
              <a:t>aspen</a:t>
            </a:r>
            <a:r>
              <a:rPr lang="en-US" dirty="0"/>
              <a:t>, </a:t>
            </a:r>
            <a:r>
              <a:rPr lang="en-US" dirty="0" smtClean="0"/>
              <a:t>birch, balsam </a:t>
            </a:r>
            <a:r>
              <a:rPr lang="en-US" dirty="0"/>
              <a:t>poplar, and </a:t>
            </a:r>
            <a:r>
              <a:rPr lang="en-US" dirty="0" smtClean="0"/>
              <a:t>larch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18654"/>
            <a:ext cx="2590800" cy="171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829</TotalTime>
  <Words>485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Alaska Studies</vt:lpstr>
      <vt:lpstr>Archipelago</vt:lpstr>
      <vt:lpstr>Atmosphere</vt:lpstr>
      <vt:lpstr>Avalanche</vt:lpstr>
      <vt:lpstr>Avalanche Chute</vt:lpstr>
      <vt:lpstr>Bay</vt:lpstr>
      <vt:lpstr>Beach</vt:lpstr>
      <vt:lpstr>Biosphere</vt:lpstr>
      <vt:lpstr>Boreal forest</vt:lpstr>
      <vt:lpstr>Boundary</vt:lpstr>
      <vt:lpstr>Butte</vt:lpstr>
      <vt:lpstr>Cartographer</vt:lpstr>
      <vt:lpstr>Chinook wind</vt:lpstr>
      <vt:lpstr>Confluence</vt:lpstr>
      <vt:lpstr>Coniferous</vt:lpstr>
      <vt:lpstr>Continent</vt:lpstr>
      <vt:lpstr>Crater</vt:lpstr>
      <vt:lpstr>Cryosphere</vt:lpstr>
      <vt:lpstr>Deciduous</vt:lpstr>
      <vt:lpstr>Delta</vt:lpstr>
      <vt:lpstr>Desert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Studies</dc:title>
  <dc:creator>Peterburs, Mary G.</dc:creator>
  <cp:lastModifiedBy>Peterburs, Mary G. </cp:lastModifiedBy>
  <cp:revision>46</cp:revision>
  <dcterms:created xsi:type="dcterms:W3CDTF">2015-01-05T22:43:15Z</dcterms:created>
  <dcterms:modified xsi:type="dcterms:W3CDTF">2015-08-27T15:23:57Z</dcterms:modified>
</cp:coreProperties>
</file>