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0EAF-D3C0-4442-8475-3FD11382EFF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5FA-6315-41FD-81DE-E87FA1843A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0EAF-D3C0-4442-8475-3FD11382EFF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5FA-6315-41FD-81DE-E87FA1843A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0EAF-D3C0-4442-8475-3FD11382EFF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5FA-6315-41FD-81DE-E87FA1843AC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0EAF-D3C0-4442-8475-3FD11382EFF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5FA-6315-41FD-81DE-E87FA1843A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0EAF-D3C0-4442-8475-3FD11382EFF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5FA-6315-41FD-81DE-E87FA1843A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0EAF-D3C0-4442-8475-3FD11382EFF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5FA-6315-41FD-81DE-E87FA1843A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0EAF-D3C0-4442-8475-3FD11382EFF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5FA-6315-41FD-81DE-E87FA1843A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0EAF-D3C0-4442-8475-3FD11382EFF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5FA-6315-41FD-81DE-E87FA1843A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0EAF-D3C0-4442-8475-3FD11382EFF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5FA-6315-41FD-81DE-E87FA1843A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0EAF-D3C0-4442-8475-3FD11382EFF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5FA-6315-41FD-81DE-E87FA1843AC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A0EAF-D3C0-4442-8475-3FD11382EFF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5FA-6315-41FD-81DE-E87FA1843AC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37A0EAF-D3C0-4442-8475-3FD11382EFF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775C5FA-6315-41FD-81DE-E87FA1843AC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shows/how-the-earth-was-made/videos/how-the-earth-was-made-ring-of-fir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-HwPR_4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eorge_Biddell_Airy" TargetMode="External"/><Relationship Id="rId2" Type="http://schemas.openxmlformats.org/officeDocument/2006/relationships/hyperlink" Target="http://en.wikipedia.org/wiki/Royal_Observatory,_Greenwi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Geography Vocabulary #3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Terms 41-60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0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amount of any resource that can be harvested without harming the yield of that resource from year to year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Yield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3810000" cy="2627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9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narrow passage of water connecting two seas or two large areas of </a:t>
            </a:r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3505200" cy="3492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21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sometimes swampy coniferous forest of high northern latitudes, especially that between the tundra and steppes of Siberia and North </a:t>
            </a:r>
            <a:r>
              <a:rPr lang="en-US" dirty="0" smtClean="0"/>
              <a:t>America</a:t>
            </a:r>
          </a:p>
          <a:p>
            <a:pPr lvl="1"/>
            <a:r>
              <a:rPr lang="en-US" dirty="0" smtClean="0"/>
              <a:t>See Boreal Forest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Taiga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53" y="4114800"/>
            <a:ext cx="4709847" cy="234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3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Temperate rainforests are found on the western edge of North and South America, where moist air from the Pacific Ocean drops between 60 and 200 inches of rain a year</a:t>
            </a:r>
            <a:endParaRPr lang="en-US" sz="2000" dirty="0" smtClean="0"/>
          </a:p>
          <a:p>
            <a:pPr lvl="2"/>
            <a:r>
              <a:rPr lang="en-US" sz="1600" dirty="0"/>
              <a:t>Unlike the tropical rain forest, the </a:t>
            </a:r>
            <a:r>
              <a:rPr lang="en-US" sz="1600" dirty="0" smtClean="0"/>
              <a:t>temperate </a:t>
            </a:r>
            <a:r>
              <a:rPr lang="en-US" sz="1600" dirty="0"/>
              <a:t>rain forest has seasonal </a:t>
            </a:r>
            <a:r>
              <a:rPr lang="en-US" sz="1600" dirty="0" smtClean="0"/>
              <a:t>variation, </a:t>
            </a:r>
            <a:r>
              <a:rPr lang="en-US" sz="1600" dirty="0"/>
              <a:t>with summer temperatures rising to about 80 degrees Fahrenheit and winter temperatures dropping to near freezing. In the northernmost regions, winter may be </a:t>
            </a:r>
            <a:r>
              <a:rPr lang="en-US" sz="1600" dirty="0" smtClean="0"/>
              <a:t>cold </a:t>
            </a:r>
            <a:r>
              <a:rPr lang="en-US" sz="1600" dirty="0"/>
              <a:t>enough for some ice and snow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Temperate Rainforest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62453"/>
            <a:ext cx="2762250" cy="188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29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type of </a:t>
            </a:r>
            <a:r>
              <a:rPr lang="en-US" b="1" dirty="0"/>
              <a:t>map</a:t>
            </a:r>
            <a:r>
              <a:rPr lang="en-US" dirty="0"/>
              <a:t> characterized by large-scale detail and </a:t>
            </a:r>
            <a:r>
              <a:rPr lang="en-US" dirty="0" smtClean="0"/>
              <a:t>representation </a:t>
            </a:r>
            <a:r>
              <a:rPr lang="en-US" dirty="0"/>
              <a:t>of relief, using contour </a:t>
            </a:r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Topographical Map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61385"/>
            <a:ext cx="4038600" cy="307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59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/>
              <a:t>a </a:t>
            </a:r>
            <a:r>
              <a:rPr lang="en-US" dirty="0" smtClean="0"/>
              <a:t>mountain, </a:t>
            </a:r>
            <a:r>
              <a:rPr lang="en-US" dirty="0"/>
              <a:t>the line or altitude above which no trees </a:t>
            </a:r>
            <a:r>
              <a:rPr lang="en-US" dirty="0" smtClean="0"/>
              <a:t>grow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Line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38" y="3429000"/>
            <a:ext cx="408878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21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river or stream flowing into a larger river or </a:t>
            </a:r>
            <a:r>
              <a:rPr lang="en-US" dirty="0" smtClean="0"/>
              <a:t>lake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Tributary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87486"/>
            <a:ext cx="51351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3352800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Course of the Tanana River, formed by the shorter </a:t>
            </a:r>
            <a:r>
              <a:rPr lang="en-US" dirty="0" err="1"/>
              <a:t>Nabesna</a:t>
            </a:r>
            <a:r>
              <a:rPr lang="en-US" dirty="0"/>
              <a:t> River (left) and </a:t>
            </a:r>
            <a:r>
              <a:rPr lang="en-US" dirty="0" err="1"/>
              <a:t>Chisana</a:t>
            </a:r>
            <a:r>
              <a:rPr lang="en-US" dirty="0"/>
              <a:t> River (right), then flowing northwest to meet the Yukon River</a:t>
            </a:r>
          </a:p>
        </p:txBody>
      </p:sp>
    </p:spTree>
    <p:extLst>
      <p:ext uri="{BB962C8B-B14F-4D97-AF65-F5344CB8AC3E}">
        <p14:creationId xmlns:p14="http://schemas.microsoft.com/office/powerpoint/2010/main" val="68080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vast, flat, treeless Arctic region of Europe, Asia, and North America in which the subsoil is permanently </a:t>
            </a:r>
            <a:r>
              <a:rPr lang="en-US" dirty="0" smtClean="0"/>
              <a:t>frozen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Tundra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43300"/>
            <a:ext cx="43053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9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mountain or </a:t>
            </a:r>
            <a:r>
              <a:rPr lang="en-US" dirty="0" smtClean="0"/>
              <a:t>hill having </a:t>
            </a:r>
            <a:r>
              <a:rPr lang="en-US" dirty="0"/>
              <a:t>a crater or vent through which lava, rock fragments, hot vapor, and gas are being or have been erupted from the earth's </a:t>
            </a:r>
            <a:r>
              <a:rPr lang="en-US" dirty="0" smtClean="0"/>
              <a:t>crust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Volcan0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70" y="4038600"/>
            <a:ext cx="355039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4076700" cy="271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19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 </a:t>
            </a:r>
            <a:r>
              <a:rPr lang="en-US" b="1" dirty="0"/>
              <a:t>Ring of Fire</a:t>
            </a:r>
            <a:r>
              <a:rPr lang="en-US" dirty="0"/>
              <a:t> is an area where a large number of earthquakes and volcanic eruptions occur in the basin of the Pacific </a:t>
            </a:r>
            <a:r>
              <a:rPr lang="en-US" dirty="0" smtClean="0"/>
              <a:t>Ocean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Ring of </a:t>
            </a:r>
            <a:r>
              <a:rPr lang="en-US" dirty="0" smtClean="0"/>
              <a:t>Fire goes along with Volcano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44785"/>
            <a:ext cx="4257674" cy="257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416565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http://www.history.com/shows/how-the-earth-was-made/videos/how-the-earth-was-made-ring-of-fire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33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Plate tectonics</a:t>
            </a:r>
            <a:r>
              <a:rPr lang="en-US" dirty="0"/>
              <a:t> is the theory that Earth's outer shell is divided into several </a:t>
            </a:r>
            <a:r>
              <a:rPr lang="en-US" b="1" dirty="0"/>
              <a:t>plates</a:t>
            </a:r>
            <a:r>
              <a:rPr lang="en-US" dirty="0"/>
              <a:t> that glide over the mantle, the rocky inner layer above the </a:t>
            </a:r>
            <a:r>
              <a:rPr lang="en-US" dirty="0" smtClean="0"/>
              <a:t>core</a:t>
            </a:r>
            <a:endParaRPr lang="en-US" dirty="0"/>
          </a:p>
          <a:p>
            <a:pPr lvl="1"/>
            <a:r>
              <a:rPr lang="en-US" dirty="0" smtClean="0"/>
              <a:t>Divergent—pull apart</a:t>
            </a:r>
          </a:p>
          <a:p>
            <a:pPr lvl="1"/>
            <a:r>
              <a:rPr lang="en-US" dirty="0" smtClean="0"/>
              <a:t>Convergent—come together</a:t>
            </a:r>
          </a:p>
          <a:p>
            <a:pPr lvl="2"/>
            <a:r>
              <a:rPr lang="en-US" dirty="0" smtClean="0"/>
              <a:t>Mountains, volcanoes, landslides and tsunamis </a:t>
            </a:r>
          </a:p>
          <a:p>
            <a:pPr lvl="1"/>
            <a:r>
              <a:rPr lang="en-US" dirty="0" smtClean="0"/>
              <a:t>Transformative—slide against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Tectonics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791200"/>
            <a:ext cx="7239000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https://www.youtube.com/watch?v=1-HwPR_4mP4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7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area or ridge of land that separates waters flowing to different rivers, basins, or </a:t>
            </a:r>
            <a:r>
              <a:rPr lang="en-US" dirty="0" smtClean="0"/>
              <a:t>seas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 Area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340468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level below which the ground is saturated with </a:t>
            </a:r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Table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6814458" cy="340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12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and </a:t>
            </a:r>
            <a:r>
              <a:rPr lang="en-US" dirty="0"/>
              <a:t>consisting of marshes or swamps; saturated </a:t>
            </a:r>
            <a:r>
              <a:rPr lang="en-US" dirty="0" smtClean="0"/>
              <a:t>land</a:t>
            </a:r>
          </a:p>
          <a:p>
            <a:pPr lvl="1"/>
            <a:r>
              <a:rPr lang="en-US" dirty="0" smtClean="0"/>
              <a:t>Marsh, bog, swamp muskeg slough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3693097" cy="2771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76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 </a:t>
            </a:r>
            <a:r>
              <a:rPr lang="en-US" sz="2000" b="1" dirty="0"/>
              <a:t>Pleistocene Epoch</a:t>
            </a:r>
            <a:r>
              <a:rPr lang="en-US" sz="2000" dirty="0"/>
              <a:t> is typically </a:t>
            </a:r>
            <a:r>
              <a:rPr lang="en-US" sz="2000" b="1" dirty="0"/>
              <a:t>defined</a:t>
            </a:r>
            <a:r>
              <a:rPr lang="en-US" sz="2000" dirty="0"/>
              <a:t> as the time </a:t>
            </a:r>
            <a:r>
              <a:rPr lang="en-US" sz="2000" b="1" dirty="0"/>
              <a:t>period</a:t>
            </a:r>
            <a:r>
              <a:rPr lang="en-US" sz="2000" dirty="0"/>
              <a:t> that began about 1.8 million years ago and lasted until about 11,700 years ago. The most recent Ice Age occurred then, as glaciers covered huge parts of the planet </a:t>
            </a:r>
            <a:r>
              <a:rPr lang="en-US" sz="2000" dirty="0" smtClean="0"/>
              <a:t>Earth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Pleistocene (Epoch)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17979"/>
            <a:ext cx="3048000" cy="2623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cecwisc.org/Content/files/2014/WoollyMammoth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53" y="228601"/>
            <a:ext cx="3538876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rbanext.illinois.edu/animals/images/mastod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5097"/>
            <a:ext cx="3143250" cy="2363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4870123"/>
            <a:ext cx="3333750" cy="177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ttp://2fhjuw36qc3g36anx54adxd2nje.wpengine.netdna-cdn.com/wp-content/uploads/2012/03/Screen-Shot-2012-03-12-at-11.46.58-AM-225x3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84273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96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earth's zero of longitude, which by convention passes through Greenwich, </a:t>
            </a:r>
            <a:r>
              <a:rPr lang="en-US" dirty="0" smtClean="0"/>
              <a:t>England. Divides the earth into the Eastern and Western Hemispheres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modern prime meridian, based at the </a:t>
            </a:r>
            <a:r>
              <a:rPr lang="en-US" dirty="0">
                <a:hlinkClick r:id="rId2" tooltip="Royal Observatory, Greenwich"/>
              </a:rPr>
              <a:t>Royal Observatory, Greenwich</a:t>
            </a:r>
            <a:r>
              <a:rPr lang="en-US" dirty="0"/>
              <a:t>, was established by </a:t>
            </a:r>
            <a:r>
              <a:rPr lang="en-US" dirty="0">
                <a:hlinkClick r:id="rId3" tooltip="George Biddell Airy"/>
              </a:rPr>
              <a:t>Sir George Airy</a:t>
            </a:r>
            <a:r>
              <a:rPr lang="en-US" dirty="0"/>
              <a:t> in </a:t>
            </a:r>
            <a:r>
              <a:rPr lang="en-US" dirty="0" smtClean="0"/>
              <a:t>1851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 Meridian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00599"/>
            <a:ext cx="3429000" cy="194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03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region having little rainfall because it is sheltered from prevailing rain-bearing winds by a range of </a:t>
            </a:r>
            <a:r>
              <a:rPr lang="en-US" dirty="0" smtClean="0"/>
              <a:t>mountains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Shadow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44196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66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area or </a:t>
            </a:r>
            <a:r>
              <a:rPr lang="en-US" dirty="0" smtClean="0"/>
              <a:t>division </a:t>
            </a:r>
            <a:r>
              <a:rPr lang="en-US" dirty="0"/>
              <a:t>having definable characteristics but not always fixed </a:t>
            </a:r>
            <a:r>
              <a:rPr lang="en-US" dirty="0" smtClean="0"/>
              <a:t>boundaries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3675673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73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large natural stream of water flowing in a channel to the sea, a lake, or another such </a:t>
            </a:r>
            <a:r>
              <a:rPr lang="en-US" dirty="0" smtClean="0"/>
              <a:t>stream</a:t>
            </a:r>
          </a:p>
          <a:p>
            <a:pPr lvl="1"/>
            <a:r>
              <a:rPr lang="en-US" dirty="0"/>
              <a:t>Yukon River, 1,400 miles in Alaska and 580 in Canada, is the fourth largest river in the United </a:t>
            </a:r>
            <a:r>
              <a:rPr lang="en-US" dirty="0" smtClean="0"/>
              <a:t>States</a:t>
            </a:r>
            <a:endParaRPr lang="en-US" dirty="0"/>
          </a:p>
          <a:p>
            <a:pPr lvl="1"/>
            <a:r>
              <a:rPr lang="en-US" dirty="0"/>
              <a:t>Porcupine River, 555 </a:t>
            </a:r>
            <a:r>
              <a:rPr lang="en-US" dirty="0" smtClean="0"/>
              <a:t>miles</a:t>
            </a:r>
            <a:endParaRPr lang="en-US" dirty="0"/>
          </a:p>
          <a:p>
            <a:pPr lvl="1"/>
            <a:r>
              <a:rPr lang="en-US" dirty="0"/>
              <a:t>Koyukuk River, 554 </a:t>
            </a:r>
            <a:r>
              <a:rPr lang="en-US" dirty="0" smtClean="0"/>
              <a:t>miles</a:t>
            </a:r>
            <a:endParaRPr lang="en-US" dirty="0"/>
          </a:p>
          <a:p>
            <a:pPr lvl="1"/>
            <a:r>
              <a:rPr lang="en-US" dirty="0"/>
              <a:t>Kuskokwim River, 540 </a:t>
            </a:r>
            <a:r>
              <a:rPr lang="en-US" dirty="0" smtClean="0"/>
              <a:t>miles</a:t>
            </a:r>
            <a:endParaRPr lang="en-US" dirty="0"/>
          </a:p>
          <a:p>
            <a:pPr lvl="1"/>
            <a:r>
              <a:rPr lang="en-US" dirty="0"/>
              <a:t>Tanana River, 531 </a:t>
            </a:r>
            <a:r>
              <a:rPr lang="en-US" dirty="0" smtClean="0"/>
              <a:t>miles</a:t>
            </a:r>
            <a:endParaRPr lang="en-US" dirty="0"/>
          </a:p>
          <a:p>
            <a:pPr lvl="1"/>
            <a:r>
              <a:rPr lang="en-US" dirty="0" err="1"/>
              <a:t>Innoko</a:t>
            </a:r>
            <a:r>
              <a:rPr lang="en-US" dirty="0"/>
              <a:t> River, 463 </a:t>
            </a:r>
            <a:r>
              <a:rPr lang="en-US" dirty="0" smtClean="0"/>
              <a:t>miles</a:t>
            </a:r>
            <a:endParaRPr lang="en-US" dirty="0"/>
          </a:p>
          <a:p>
            <a:pPr lvl="1"/>
            <a:r>
              <a:rPr lang="en-US" dirty="0"/>
              <a:t>Colville River, 428 miles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08782"/>
            <a:ext cx="3619500" cy="2753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44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large body of water that is part of the </a:t>
            </a:r>
            <a:r>
              <a:rPr lang="en-US" dirty="0" smtClean="0"/>
              <a:t>ocean </a:t>
            </a:r>
            <a:r>
              <a:rPr lang="en-US" dirty="0"/>
              <a:t>or that has land around part or all of </a:t>
            </a:r>
            <a:r>
              <a:rPr lang="en-US" dirty="0" smtClean="0"/>
              <a:t>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45480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90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altitude above which some snow remains on the ground in a particular place throughout the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Snowline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4495800" cy="30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8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172</TotalTime>
  <Words>441</Words>
  <Application>Microsoft Office PowerPoint</Application>
  <PresentationFormat>On-screen Show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Waveform</vt:lpstr>
      <vt:lpstr>Geography Vocabulary #3</vt:lpstr>
      <vt:lpstr>Plate Tectonics</vt:lpstr>
      <vt:lpstr>Pleistocene (Epoch)</vt:lpstr>
      <vt:lpstr>Prime Meridian</vt:lpstr>
      <vt:lpstr>Rain Shadow</vt:lpstr>
      <vt:lpstr>Region</vt:lpstr>
      <vt:lpstr>River</vt:lpstr>
      <vt:lpstr>Sea</vt:lpstr>
      <vt:lpstr>Snowline</vt:lpstr>
      <vt:lpstr>Sustainable Yield</vt:lpstr>
      <vt:lpstr>Strait</vt:lpstr>
      <vt:lpstr>Taiga</vt:lpstr>
      <vt:lpstr>Temperate Rainforest</vt:lpstr>
      <vt:lpstr>Topographical Map</vt:lpstr>
      <vt:lpstr>Tree Line</vt:lpstr>
      <vt:lpstr>Tributary</vt:lpstr>
      <vt:lpstr>Tundra</vt:lpstr>
      <vt:lpstr>Volcan0</vt:lpstr>
      <vt:lpstr>Ring of Fire goes along with Volcano</vt:lpstr>
      <vt:lpstr>Watershed Area</vt:lpstr>
      <vt:lpstr>Water Table</vt:lpstr>
      <vt:lpstr>Wetland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Vocabulary #3</dc:title>
  <dc:creator>Mary</dc:creator>
  <cp:lastModifiedBy>Peterburs, Mary G. </cp:lastModifiedBy>
  <cp:revision>27</cp:revision>
  <dcterms:created xsi:type="dcterms:W3CDTF">2015-01-11T22:11:31Z</dcterms:created>
  <dcterms:modified xsi:type="dcterms:W3CDTF">2015-08-27T15:36:20Z</dcterms:modified>
</cp:coreProperties>
</file>