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4" r:id="rId4"/>
    <p:sldId id="262" r:id="rId5"/>
    <p:sldId id="259" r:id="rId6"/>
    <p:sldId id="260" r:id="rId7"/>
    <p:sldId id="261" r:id="rId8"/>
    <p:sldId id="263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CB12-0B00-47E7-8951-C55378F908BF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E1A5-965E-46CB-9541-75097558BE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CB12-0B00-47E7-8951-C55378F908BF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E1A5-965E-46CB-9541-75097558BE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CB12-0B00-47E7-8951-C55378F908BF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E1A5-965E-46CB-9541-75097558BE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CB12-0B00-47E7-8951-C55378F908BF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E1A5-965E-46CB-9541-75097558BE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CB12-0B00-47E7-8951-C55378F908BF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E1A5-965E-46CB-9541-75097558BE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CB12-0B00-47E7-8951-C55378F908BF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E1A5-965E-46CB-9541-75097558BE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CB12-0B00-47E7-8951-C55378F908BF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E1A5-965E-46CB-9541-75097558BE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CB12-0B00-47E7-8951-C55378F908BF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E1A5-965E-46CB-9541-75097558BE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CB12-0B00-47E7-8951-C55378F908BF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E1A5-965E-46CB-9541-75097558BE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CB12-0B00-47E7-8951-C55378F908BF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E1A5-965E-46CB-9541-75097558BEE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CB12-0B00-47E7-8951-C55378F908BF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5FE1A5-965E-46CB-9541-75097558BEE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95FE1A5-965E-46CB-9541-75097558BEE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741CB12-0B00-47E7-8951-C55378F908BF}" type="datetimeFigureOut">
              <a:rPr lang="en-US" smtClean="0"/>
              <a:t>1/5/2015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easure-hunt.alaska.edu/ch4/info_rivers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geology.com/lakes-rivers-water/alaska.s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eatlandofalaska.com/reference/ranges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atlas.com/webimage/countrys/namerica/usstates/lgcolor/akcolor.gi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eatlandofalaska.com/reference/highways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geology.com/county-map/alaska.s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ytowninfo.com/images/state-maps/alaska-reference.gi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Maps of Alaska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Mapping Activity</a:t>
            </a:r>
          </a:p>
          <a:p>
            <a:r>
              <a:rPr lang="en-US" dirty="0" smtClean="0"/>
              <a:t>6 Regions of Alaska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30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Rivers of Alaska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5029200" cy="451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60198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http://www.treasure-hunt.alaska.edu/ch4/info_rivers.html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41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Lakes, Rivers, Streams, cont.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734785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62484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http://geology.com/lakes-rivers-water/alaska.shtml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682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Mountains of Alaska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7800"/>
            <a:ext cx="518983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6324600"/>
            <a:ext cx="7848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http://www.greatlandofalaska.com/reference/ranges.html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511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Geography of Alaska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47800"/>
            <a:ext cx="4398847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62484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http://www.worldatlas.com/webimage/countrys/namerica/usstates/lgcolor/akcolor.gif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0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Arctic Circle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664479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6324600"/>
            <a:ext cx="7848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http://www.enchantedlearning.com/usa/states/alaska/map.GIF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479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Alaska Highway System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0"/>
            <a:ext cx="5105400" cy="4722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6324600"/>
            <a:ext cx="800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http://www.greatlandofalaska.com/reference/highways.html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48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Boroughs of Alaska</a:t>
            </a:r>
            <a:endParaRPr lang="en-US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76019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61722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http://geology.com/county-map/alaska.shtml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81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Cities and Towns of Alaska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799"/>
            <a:ext cx="7162800" cy="470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62484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hlinkClick r:id="rId3"/>
              </a:rPr>
              <a:t>http://www.citytowninfo.com/images/state-maps/alaska-reference.gif</a:t>
            </a:r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9137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43</TotalTime>
  <Words>60</Words>
  <Application>Microsoft Office PowerPoint</Application>
  <PresentationFormat>On-screen Show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Adjacency</vt:lpstr>
      <vt:lpstr>Maps of Alaska</vt:lpstr>
      <vt:lpstr>Rivers of Alaska</vt:lpstr>
      <vt:lpstr>Lakes, Rivers, Streams, cont.</vt:lpstr>
      <vt:lpstr>Mountains of Alaska</vt:lpstr>
      <vt:lpstr> Geography of Alaska</vt:lpstr>
      <vt:lpstr>Arctic Circle</vt:lpstr>
      <vt:lpstr>Alaska Highway System</vt:lpstr>
      <vt:lpstr>Boroughs of Alaska</vt:lpstr>
      <vt:lpstr>Cities and Towns of Alaska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Maps of Alaska</dc:title>
  <dc:creator>Mary</dc:creator>
  <cp:lastModifiedBy>Peterburs, Mary G. </cp:lastModifiedBy>
  <cp:revision>9</cp:revision>
  <dcterms:created xsi:type="dcterms:W3CDTF">2014-09-23T12:59:01Z</dcterms:created>
  <dcterms:modified xsi:type="dcterms:W3CDTF">2015-01-05T20:31:32Z</dcterms:modified>
</cp:coreProperties>
</file>