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637854-57EE-4893-97FA-6D421943DEE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B1B3B6-2230-4CBB-B164-E1E78D3851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safe=active&amp;biw=1024&amp;bih=624&amp;q=augustine+of+canterbury+died&amp;stick=H4sIAAAAAAAAAGOovnz8BQMDgy4HnxCHfq6-gaFhRZGWfHaylX5Ban5BTqp-SmpyamJxakp8QWpRcX6eVUpmagp_e6pX7wptW79aluTcM0ZZ-pNbuwCQOgfSSgAAAA&amp;sa=X&amp;ei=BXmsVIr6HojkoASvpoHYDQ&amp;ved=0CIoBEOgTKAAwEg" TargetMode="External"/><Relationship Id="rId2" Type="http://schemas.openxmlformats.org/officeDocument/2006/relationships/hyperlink" Target="http://www.google.com/search?safe=active&amp;biw=1024&amp;bih=624&amp;q=augustine+of+canterbury+born&amp;stick=H4sIAAAAAAAAAGOovnz8BQMDgwoHnxCHfq6-gaFhRZGWWHaylX5Ban5BTiqQKirOz7NKyi_Ks3xyt-OAzU-L4B3_0o-183XXXj2wCQAlOYTuQQAAAA&amp;sa=X&amp;ei=BXmsVIr6HojkoASvpoHYDQ&amp;ved=0CIYBEOgTKAAwE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Anglo-Saxons 449-1066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Norman Invasion 1066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William the Conqueror, Duke of Normandy (French)</a:t>
            </a:r>
          </a:p>
          <a:p>
            <a:pPr lvl="1"/>
            <a:r>
              <a:rPr lang="en-US" dirty="0" smtClean="0"/>
              <a:t>Invaded Britain and defeated the  Anglo-Saxon armies in the Battle of Hastings</a:t>
            </a:r>
          </a:p>
          <a:p>
            <a:pPr lvl="1"/>
            <a:r>
              <a:rPr lang="en-US" dirty="0" smtClean="0"/>
              <a:t>He became the 1</a:t>
            </a:r>
            <a:r>
              <a:rPr lang="en-US" baseline="30000" dirty="0" smtClean="0"/>
              <a:t>st</a:t>
            </a:r>
            <a:r>
              <a:rPr lang="en-US" dirty="0" smtClean="0"/>
              <a:t> Norman ruler of Great Britain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1600200" cy="4435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upload.wikimedia.org/wikipedia/commons/thumb/9/95/Bayeuxtapestryodowilliamrobert.jpg/800px-Bayeuxtapestryodowilliamro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3803072" cy="3227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upload.wikimedia.org/wikipedia/commons/thumb/a/a5/Bayeuxtapestrywilliamgivesharoldarms.jpg/220px-Bayeuxtapestrywilliamgivesharoldar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3352241"/>
            <a:ext cx="2339340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Isles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term British Isles includes the United Kingdom and </a:t>
            </a:r>
            <a:r>
              <a:rPr lang="en-US" dirty="0" smtClean="0"/>
              <a:t>Ireland—England, Scotland, Wales, Northern Ireland, Ireland</a:t>
            </a:r>
            <a:endParaRPr lang="en-US" dirty="0"/>
          </a:p>
          <a:p>
            <a:pPr lvl="1"/>
            <a:r>
              <a:rPr lang="en-US" dirty="0" smtClean="0"/>
              <a:t>Isolated from the rest of Europe by the English Channel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68" y="3200400"/>
            <a:ext cx="3067051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94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Maritime </a:t>
            </a:r>
            <a:r>
              <a:rPr lang="en-US" dirty="0" smtClean="0"/>
              <a:t>climate much </a:t>
            </a:r>
            <a:r>
              <a:rPr lang="en-US" dirty="0"/>
              <a:t>like Seattle or even </a:t>
            </a:r>
            <a:r>
              <a:rPr lang="en-US" dirty="0" smtClean="0"/>
              <a:t>Anchorage</a:t>
            </a:r>
          </a:p>
          <a:p>
            <a:pPr lvl="2"/>
            <a:r>
              <a:rPr lang="en-US" dirty="0" smtClean="0"/>
              <a:t>Rainy, foggy, grey, but green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4"/>
            <a:ext cx="4692339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lordgrey.org.uk/~f014/usefulresources/aric/Resources/Teaching_Packs/Key_Stage_3/Weather_Climate/images/0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372058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Images of the British Isles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083677" cy="4419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QTEBUUEhQUFhUWFBUVFhQWFxQYFRQVFhUXFxQYGhUYHSggGBolHRUVITEhJSkrLi4uGB8zODMsNygtLisBCgoKDg0OGhAQGiwcHBwrLCwsLCwsLCwsLCwsLCwsLCwsLCwsLCw3LCwsLCwsLDcsNywsKywrLCssKyssLCsrK//AABEIAOMAvAMBIgACEQEDEQH/xAAbAAABBQEBAAAAAAAAAAAAAAACAAEDBAUGB//EAD8QAAEDAwIDBgQEBAUCBwAAAAEAAhEDEiEEMQVBUQYiYXGBkRMyofBSscHRBxQjQjNicuHxJIIVJUNTkrLS/8QAGgEAAgMBAQAAAAAAAAAAAAAAAAECAwUEBv/EACYRAAICAgICAQQDAQAAAAAAAAABAhEDIQQSMUFREyIjYRQycQX/2gAMAwEAAhEDEQA/AM61KFJCaF6UxqAhPajTwgCO1PajhKEBoG1PCKEkUFgpQiSQFgwnhElCBWDCeE8JwEADCaFJCeEWBGkjhOGoEBCVqkhKEEqAtStRwnhAAWpWo4TwgNEEJQitT2oEBCSOE8JAAlCNPamAFqUI7U9qQiO1OApISTABPaiT2oGBanDUYalCAAMBPCauQGFzotET1jwUpA5eG/1Ue26D0RwnhFCeExAQlajhKEwBAShFantQAEJ4Rhqe0JAV4ShHanhMdgQlCOEkCBhKEUJwEgBtShHCVqABhKEdqcMQAEJQpLUrUARwntUgakQmAqel+IC3laZUOny0dRg+bTB/JbXB6Xdef9IHvlYGnMajUUzyfePJ4z9VwRzv+U4+qOl4/wAKkWbU9qJPC7jm0DalCKEoQIG1KEcJBqBgQlCktT2pgV7Ug1HCdAAWp7USdIALE8IoShADQnhPCUIFYMJ08Ig1AWBCUI7U9qA2BCUKW1O1ueiUnSbGk26LtAj+WbBPefIPI5x+S5viBLNbTeY/qtLHec931mFq8Oa403XuLnNqlpJiWsDMQPVVuKcMFQ6dpJzVAlvzd7M+ctC82s7Wbv8As2niTx9CVpB2IOSMdRuiDU1Ku11Ss1pn4dZ9P2hTQvRY594qXyY049ZNEVqKxFCeFMiAGp4RAJ7UwBTKQNStSCyvanDUcJ4TGBamLVJCVqQtEdqe1SQkiwAtT2o4TwiwsCEoUlqQakKwITwjDE9qAI4R0yRkCSASB5BFClpUSWuP+UtnYZ3zywqOVPribLsEXLIilw55IqvJDb332mYn4VNuPDdSa10Uy7dzS1++xa+THoVPVaymGNa0GAYDjmCYmBy/2QPqXteHNhpaRDRzyJzGF5o3PRzHZerOp1jZwK1w8ZLsrpYXF9nZpayScVAWunmTFv1b9V3EL0PDkniX6MXkxqZHanhHalaus59AwlCO1K1FjsCEoUgYlanYFe1PYpISCA0R2pwxSQlCBAWJ7UcJAJWAMJQjhKEWFgJwEcJWpNgtgQntRWJ7ErY6QNq0NM0CmJ5knP0+ir0aAIlxhvXacxifPxU7Q8uEiWgb/K3oP8zo9Fk/9DkKUeiZo8PC0+zKmrdc+AZgNBDckZkkxtjrHJY+t43Qp1/gvNoIBD3GW5wQSNtiurFFjcOAJIkNgNZif7Rv6yuB/iDRa6q0lrRDABby3wOcLLhtnfLxZg8Y1zWVHMo2uf8AEudUEECHEhjDtPU+EL0HSVhUpteNnNDh6heUdoNAGVCGm0D5eZnlMeq6/gPH20Q2lWBa0hrw7/2y4Alrgc7ytXh5FB9fTM/lQclaOvDErUVMhwBBBBEggyCOoPNFatYzgIShS2pWpgRQntUlqe1AFa1PCapWABPRVRxFpUHNImsbfot2p7U9F1wkI7VKyD0R2p4UkJAIsCMBEGo7U5agREQqXFa76Yp2AG6o1pBMSDvn6+i0aggLjO33H2toinTzd8zh/aJiJ5E49PNcvIzKC/06MOPuzsCEyo8C1nxdNTfzi13g5uD+h9VdvU+9q0RceraNfRUmlgcZkbHeM7T+izHa9xrGnBILXFrg0w0sIbLnbS4zA8FqaLFHJic/WFhPa41u459jWkmDTbTv/wDu58eMBeeyr8kjaxt9EXOG3tNVjyzuuFluXBtoEvzAcTc7yK4z+IlQioyPwchMQfp15LqOzgEViCP8WSBTsaHG4Zcf8R3Uz4Lm+2tIuD6hmaLTaDhsXCT1mCoxX3EpPRymspvdrHEkA2jYz/6QdHuB7qDiFNxpg1WxUDixw2OwcJjYiYPkirVQ/WNeCO/Tp7cj8MNi47weXJbWo4H/AFaVFxc64h9QjcltMfEdM7kuXRaTRS1Z33DqYFGmGiGimwAdBaICswqfB6wdTDRINOKZB37ogH1AlX7Vv45KUU0Y001JpgWpWo7U8KVkSO1PajhK1FhRxjtY6IOcAnrkx99EDae/KD74+imDCL5glokmMG0ET4gwJQ6emCKYkE2Oc7nJMRj+4yTt0C4pLZoKWi/w7W8pHTx8dlrPrADfb7ysClpZcSJaPPBjf3RVNUC4AfK7BJ5Qcg9VdGTSKZQTejTbrCSdoH67IjroIAA6ff3yWPUr5cCIgAfTBxuo3EWeLWkkyd43kc9lXLM0TWJG47iDGvbc5sOsaM96924I5DZaIXmerY11TTz3Q6vS6jAcJz6LvqvFmNENBcfHAnz5+ypxcxKL7snk4bk/sRcrjurzvtvTPx6lNgEOo0hJuBBuvJ2yTbHstvjXac0mklzS7YUm7E/5ucbSuGfratWq573yXZMyRHKByAXLnz/Vla1RdiwfSVN2d92GdFGoN/6gz/2NH6Lo5aOQXD9hde1r3UXnDzLXD8cbHzC7HXNZZh8d5s8zAMnHVdmPLWG78HLkx3kr5L+l1QILecwMHwJ/NZD6bS99QtbLGEXkZEj5QZgeKqUNaGlw+ISSZx/xvgKB+vA2GR/c47+ixW25OT9mvHHSo2eD1i1pva50/KNmtHh0GSs/jdL4lOpTdUaLwRsC1sn0Jj9FWfWc7+6BvjAQMbnGUvdligq2Z/DOzulozUeXvFPvlzyGsBHRvvuufp9o3u141AAA7zGsJMCnyBjO4BJ6qfttxQT/AC9PIBBqH8TuTfTosXR6GS0wfcTy5HkrlG1bOWbV6PQNBrXDiVNow2rRJcNwXATgySuytXm3AdY52q0piDcabpbnYmJ5TuvTbVqcKX46+DN5a++wLUrUdqe1dlnLRHalapLUrUrHR5rqZaJuJlthiZudNk5gSfofBXeHaQsAcDIdimOZaMSejTBMrAdVFXUlhfbT+Z9Q7NGMnq7JA81Y0HEIDrLnOuNpLQGtpjDZ5zzhcTyxUrZorHJqkdGyi90hpkyS88jPgpdW1ookhvyguGSO9vbJ6kfVZtHW1DjacxzJPMk8lo8Pomo65xkMgmcw4/L5Rv7KifNpVFF0eL7kzH4RXNdrnVWfDLXjAIN2J35DktGo6GODG24dgSTkRuVz3HqlfTl7WPi03jANzD+cfoj4bx8uYCQ10xMSCPxbFcspye2y+CilSWwtb/i6am68OD2ucHFsCQ4jG6ftDxgUgWMIvjvH8A//AF+W6xuIU3PqueNye6AQCBs0DyWLX0tUHvtf1cfmyTkkpJKw7SSonbUvJLp95yVs8H4cKhgzaCZPOcYlVuD8O+Lhsw0y4n8vPOy66jpGtEBuPUIlIIQsGhoqbI+FTaHD+90ucPfZFUJ71xkz6eyP4UxJ9soxRERHiSd1V2OjqA0ZAOOaVFx5NG5yVI9oPpsg2EDn9EWAQOYmf0VDj/EjQpXNPfMhg5/5neitV6zabSXOgAST+eOq4PX61+prlziTyaPwtH2PVTjGynLP0Pw3TF3fdPekTzJIkq+dW0FoBg/LMG2Y2L/PooNWSGMaJFrcnznn5LOo1CXubOLcDpEK2rOfwdFpdVZV7wxe3JkQ4YBk+vovV+GVb6TXTPjzK8u1emLtNTrCQS2x0fiaIuidyIP/AMl2P8OOJipQNMzdTPMyS0/f1V/ElUynlRuJ1YalapYShaNmcR2pWKSEoRYUeD06JcS5+M4bvA5Anw28IWxpHOtgddzz6QFmaVjnuAbk8z/aF0dKk2k2Xu25n9liSZvQJqTLGyfXqfv9l1Og0Xw2hvMwXkb/ABOfoNvRcx2f1Ar1ySCGUoIG5c/lPgN/ZbnHNaW2tbktirjm4OMNnfl9QqJXdE7Kna7RNdSFUGXU5a4D8JjBHr9V5tpiKVY057riC312/b0XsVCkXsh8BjxDmASTc3vZnG/TkvKu1PDDSe4f3UjjqWbg/kVbidqiqWnZK5x++aZxOc7/AGEGlrh7A4cxnzG6Nu6ZYWdNqXCYcR1A/Nb+gqufQY5+7pO+4khv0hcu/ugxuRA8ziF1dFtrGtJw1oH0yoyWiUW7JfFOXTgKIuBEnAG5OBHVZGq7QNDraLHVC4GCMDGPvqoJMl2Xs3CBCdjYBJ84WFSfxCtVbTpacB7gXAOxLQJJBdAO42WmewvEazf69enTEZa3vH6QEaRFzvwYHa/UOIawMcGube5zhEnIb6c1kcN05a0uztuBONgCYMT+i9C7ScPZS02nptDqlSmPhlwAsNNoIktmZmNvFcqKeYJjvSGgc+nIiMK5S0c7WzD19UiozJggc55RtyVfTturAdcdOYVrjgIqMwRt18PFUadT+sD4/qFdHwQfk7vgBFbT6lrC4hhuN3VkbAbYLvZZvZ7if8tqGvBJBfDhsCNiPPdW/wCHNQTrGnnTnfwqA/mseqReZORsBHI+/RVKXWROSTjR7pScHNDgZBAIPUESEULlf4c8W+LQ+E4i6ntvNp8D0P5hdfatOE+yTMmcesmiKE9qkhPClZE8Fp8Xo0+6Kg8XDPt+6rDizXO7jKlQTicD3O67HgvCdFu2nT7neMiTgEgEnPJaHFOJNezTsFOm34lE1XNgAB0tLCOm5WL334N1xr2H2X0TWNdJ/qH5o6nfbpt6KXU0LqzSAO4fDeCJPhlQ8MrAklrXPif8NrnSfMCPBWuG061TLaW5Jte5jJbIAMEzv4KH7GXm05bBnwAn9N1zX8RaIDqFgbdUDmkOYYhuQS4GQIPjyW5rdR8MEOfQJaSHNDnOLYE5dAAGQuK4vxA6qs1xIFkfCtMd3PeM4yWtx0jqnDTsjLejleEXtJ7ptOfI8vTktYCSlrNFV71QVbpudBaBOdhGOvss+rrKjTD2+YALXx67eyt7JgtG9wehe+8jutw3xI3K3KpDQXPIa0ZJP3lcjS7SPawNYKdMf2i1znRyzzPotvtfwWrS09GpVrB5qQQy20AFs5khRbtjutmNx3jjqrrGYYD6u8/2XQdg9KDXp1TAI1FJod3SRLHl2T4CFx+k00uGeeevjvuu77Jk30W7f12jfpTqEInoUXezoO0vEKg4rRIfAa5sDrfh0noQtXVcQqAnEmJJaCWDeM9Vx/aTVf8AmDOfeZy8Y5raFWoGnv77gQ0GNhgZUJRVIcXtk3EKDa1IhxyRg4lpmZHNeZcV0lSmHBpdIJJEnvDr5r1Ci8WmebZiSuU7ZAsY2pb3i4Mg7RHuiEqdMjJHn+u1d9mIg+/r1UGlI+MyZi4T5IuJR8QgAgAyN+fSeSLRUfiPkOY0giZMLrvRT7Op7CvH83qGme8x2w6O/wB1R1BuLhds48+X+n06LS7NaU0ta+oXMFN4cA4OHMgiR0ws7XVMuAc2C6Z6+s+iqfkn6O8/hRpwP5glpub8MAkEENN22Bgn9F6HC8xAqUm061Fx/wANlzRMFoaJONyjHH3VPmvMcy4wR7q2HJSVJFE+K5Suzvtfr2UxDnNB8SFkHtCwEi8Lh+IVhiBz80VGswjLxvGSp/y36RNcOK8szOAauzTah8CXA5jGGnbyuRcdqlrQ6QC1lOkzqGhoLvXP0VZgHw6VF19rjc9zGzN1sAD/ACmQSl2kqBtLBHefMZkADw9FxnQ2buuc6loNI1jyHFzDAMCBkDHJWuCVY14cAcacb+L/AMsKnqeHPcGFxADQ0MbaTFogyZi705qzR0Nr7mvqCYDyQxvdicGZxCNUPZa15DqOofElxqumNxJAEwuGoPcxwjJ7oMwI5ACIJ/4Xe8bYGaSoGuMBkNyJyeu3quCEGZkiRIaSYPPIJzg+yURPyXuIMim50SXY57OM4zjIKz3udUZBtJGBPzDyPNXtc93wZuactju+xxygqjRkvAIySPLcYR6JLybWp7NHS6loc5ro04OJw54HIjp+a0/4iu7lCMkDx2AAO0rT7Vi7WENgxTpsHmBB+oVD+JWntdQAJEtgDluB0x/sop/dsc0lHRx9CPhghowRvAMycTg7Quk7OvJr0bSD/wBQSB5aeod/Moh2OdI/qmRtDSAOoycytLh/Z74T2PFxcwlwkC2XMdTOAOjz9FNtMrjaLGv4e01C91Rpqbg2uIB3AkkDCak4we9sd8ct+qnfoyeg8gBsOig1VIto1HXGQxxGQBME9FGyTL2iAJJM+f3ss7tXTDtO7IlpuAG5IxzVLhXaCiKTDWeA+2HEDEjE4KucTDaulrOZBb3hdgE2ugxMlRpp2I8z4mwuDXBpEgjMQ4DaCPNUHsdHeaD5RK1OK6gYLBAkiBHQc2/qs01up+/ZdS8FLDoMl2HGnzzcB5Y2Vtodm2s1x2Hfbnyu3VIak9QfbCtUHNLgHbddz7IaGj0rs627S0rzc63MEYEmGktPSFg1rqeqqtdPw8kCBaMiMgyea6XgekazR0rDiLrhGSXG7C5ntvUcHtLXWgsPL5oK5of2otfgwuJ8SPxCJwRH1VVvFnDA+sLM1FWXk5j3QMqY2XTRW2zq3asms0NdADgxuYaGzHsdyp+NVabqtKna60kHAy+SGg+Rg+6uN4NTaWkNquIIPRpzzu5K3rqJqallcttLCCGXNAwZjmVzuasleha7iZNQWMtufhsNkD26BWeCagzUlpc68NJgdAYgN2zzTV617g891w2tzMeMeJVzS6+wP7rSX1DULvMAAR6KDyRSJWrB7UVns08Ogh5AIbN4A3jdcfRIDg0XEOP90zt+K3x+q6ni1Q17Qe7bPy433xG6o0+E0hEGpiOfQ+X3CUcsaIt7MjXPphhaxxOQe8NpkRjxMyo+Fd6o0YmQTnMSOS16vBqTpkP5f3nltyW3wfU/y1MU6QGLu85oLzcZMu9vZN5oUNSdl/XcGrHUOqhvdLw4SRMT/sqHbqoKlagKgsg4y07uAMnHgpXcTqX33uuiBG0f6difFRcQcKzmvqm5zYtO0ZnlvlVrNEk52dPUFJtovdz+Vv7qJ9ZuPhh5wcugeA2WIziNS4m4csRj2Ur+Kv8A8vnkI+tEOxr/ABqdvyvkkDw8TjyO6zuLVr6dRlh+V0STnB+kAIW8W/EwddyjPGWkEOZggjfqI9lJZohaPF+IACo7G4Dsk8xO5C9P0r/+ifBJFRr342lx2keIXNanskaji41c9GggR4rp+zdEafTuo1IcO/ack97OSfFWTzQaVMritnAcTaw0Lml5c10G4gg3b4gRHVYLqi7/AFXZt7qZYKjBIjAf1k88zhZp7CEjNdo/7SrI54/JFnLupQxrjs6Yz+EwZCLTUr3WtBJ3AESfouvHYv8ApsZ8f5S8/JycQeZVZ3YutPdq0iOrhB8FL68H7BIsdhdfUZqX6YjuEOJad6bmRynHitjtZpy808hsh7ZMc4gZ81R0XZHU0tUK7XU3tulwuy5p+cQOf7LoO1lGm7Th3ylrm7TInqSI3KqbXdNFkfB5FqRaS3mCQQTzBynp1IHJT8T4e41XFokEzuJzuqn/AIfU/Afcfurys9Tv6ulIO++f1SNIdenLwRWSDBHmd8eazWx0PeY9eiFo8BCKOZ28jhEGkbR58/FRFRHjbGPNHbHJMfH6JGoOWeu0eqQBCpvCIO5j3UXxTPL3RCoZ29/RAyQuKJv3hQA9T6R08UYfjw8JQIlmRgnfpuk8IC7Gx/ZRkD72QBIT5+0wmDvuEHxI3Ocff5JCoY6jxRQEwqY6+icvxKhv8QEZORkeOyKGSNz9/ulOc7Ibhyx57/RMSd5k+v6ooAifVM4ob4/4CImc/f8AwigFn90VTUOc0tdLmHdrstPoo/vdFOef+6aANrqUAGiwAc2AA/UFXB/KnqPD4bDyVNtMfv4IRT8VNZJILZDTpg7j7yo3jKZJRYmA50D0UtF3dSSSAgvM+qGm3dJJOIMke6AI6BRuqHJnr+qSSQDNcZU7TgFOkgER3mTnlKjZWcYk9f0SSTRL0DQOCeeUNSoc5SSR7IkVOu7r1UlN5JE/eEkkxlnUiGkjfKFlQlsykkkxFiYAKLTmS6UkkiRYphPPeP3ySSQAA/VSBgTpJ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BUUEhQUFhUWFBUVFhQWFxQYFRQVFhUXFxQYGhUYHSggGBolHRUVITEhJSkrLi4uGB8zODMsNygtLisBCgoKDg0OGhAQGiwcHBwrLCwsLCwsLCwsLCwsLCwsLCwsLCwsLCw3LCwsLCwsLDcsNywsKywrLCssKyssLCsrK//AABEIAOMAvAMBIgACEQEDEQH/xAAbAAABBQEBAAAAAAAAAAAAAAACAAEDBAUGB//EAD8QAAEDAwIDBgQEBAUCBwAAAAEAAhEDEiEEMQVBUQYiYXGBkRMyofBSscHRBxQjQjNicuHxJIIVJUNTkrLS/8QAGgEAAgMBAQAAAAAAAAAAAAAAAAECAwUEBv/EACYRAAICAgICAQQDAQAAAAAAAAABAhEDIQQSMUFREyIjYRQycQX/2gAMAwEAAhEDEQA/AM61KFJCaF6UxqAhPajTwgCO1PajhKEBoG1PCKEkUFgpQiSQFgwnhElCBWDCeE8JwEADCaFJCeEWBGkjhOGoEBCVqkhKEEqAtStRwnhAAWpWo4TwgNEEJQitT2oEBCSOE8JAAlCNPamAFqUI7U9qQiO1OApISTABPaiT2oGBanDUYalCAAMBPCauQGFzotET1jwUpA5eG/1Ue26D0RwnhFCeExAQlajhKEwBAShFantQAEJ4Rhqe0JAV4ShHanhMdgQlCOEkCBhKEUJwEgBtShHCVqABhKEdqcMQAEJQpLUrUARwntUgakQmAqel+IC3laZUOny0dRg+bTB/JbXB6Xdef9IHvlYGnMajUUzyfePJ4z9VwRzv+U4+qOl4/wAKkWbU9qJPC7jm0DalCKEoQIG1KEcJBqBgQlCktT2pgV7Ug1HCdAAWp7USdIALE8IoShADQnhPCUIFYMJ08Ig1AWBCUI7U9qA2BCUKW1O1ueiUnSbGk26LtAj+WbBPefIPI5x+S5viBLNbTeY/qtLHec931mFq8Oa403XuLnNqlpJiWsDMQPVVuKcMFQ6dpJzVAlvzd7M+ctC82s7Wbv8As2niTx9CVpB2IOSMdRuiDU1Ku11Ss1pn4dZ9P2hTQvRY594qXyY049ZNEVqKxFCeFMiAGp4RAJ7UwBTKQNStSCyvanDUcJ4TGBamLVJCVqQtEdqe1SQkiwAtT2o4TwiwsCEoUlqQakKwITwjDE9qAI4R0yRkCSASB5BFClpUSWuP+UtnYZ3zywqOVPribLsEXLIilw55IqvJDb332mYn4VNuPDdSa10Uy7dzS1++xa+THoVPVaymGNa0GAYDjmCYmBy/2QPqXteHNhpaRDRzyJzGF5o3PRzHZerOp1jZwK1w8ZLsrpYXF9nZpayScVAWunmTFv1b9V3EL0PDkniX6MXkxqZHanhHalaus59AwlCO1K1FjsCEoUgYlanYFe1PYpISCA0R2pwxSQlCBAWJ7UcJAJWAMJQjhKEWFgJwEcJWpNgtgQntRWJ7ErY6QNq0NM0CmJ5knP0+ir0aAIlxhvXacxifPxU7Q8uEiWgb/K3oP8zo9Fk/9DkKUeiZo8PC0+zKmrdc+AZgNBDckZkkxtjrHJY+t43Qp1/gvNoIBD3GW5wQSNtiurFFjcOAJIkNgNZif7Rv6yuB/iDRa6q0lrRDABby3wOcLLhtnfLxZg8Y1zWVHMo2uf8AEudUEECHEhjDtPU+EL0HSVhUpteNnNDh6heUdoNAGVCGm0D5eZnlMeq6/gPH20Q2lWBa0hrw7/2y4Alrgc7ytXh5FB9fTM/lQclaOvDErUVMhwBBBBEggyCOoPNFatYzgIShS2pWpgRQntUlqe1AFa1PCapWABPRVRxFpUHNImsbfot2p7U9F1wkI7VKyD0R2p4UkJAIsCMBEGo7U5agREQqXFa76Yp2AG6o1pBMSDvn6+i0aggLjO33H2toinTzd8zh/aJiJ5E49PNcvIzKC/06MOPuzsCEyo8C1nxdNTfzi13g5uD+h9VdvU+9q0RceraNfRUmlgcZkbHeM7T+izHa9xrGnBILXFrg0w0sIbLnbS4zA8FqaLFHJic/WFhPa41u459jWkmDTbTv/wDu58eMBeeyr8kjaxt9EXOG3tNVjyzuuFluXBtoEvzAcTc7yK4z+IlQioyPwchMQfp15LqOzgEViCP8WSBTsaHG4Zcf8R3Uz4Lm+2tIuD6hmaLTaDhsXCT1mCoxX3EpPRymspvdrHEkA2jYz/6QdHuB7qDiFNxpg1WxUDixw2OwcJjYiYPkirVQ/WNeCO/Tp7cj8MNi47weXJbWo4H/AFaVFxc64h9QjcltMfEdM7kuXRaTRS1Z33DqYFGmGiGimwAdBaICswqfB6wdTDRINOKZB37ogH1AlX7Vv45KUU0Y001JpgWpWo7U8KVkSO1PajhK1FhRxjtY6IOcAnrkx99EDae/KD74+imDCL5glokmMG0ET4gwJQ6emCKYkE2Oc7nJMRj+4yTt0C4pLZoKWi/w7W8pHTx8dlrPrADfb7ysClpZcSJaPPBjf3RVNUC4AfK7BJ5Qcg9VdGTSKZQTejTbrCSdoH67IjroIAA6ff3yWPUr5cCIgAfTBxuo3EWeLWkkyd43kc9lXLM0TWJG47iDGvbc5sOsaM96924I5DZaIXmerY11TTz3Q6vS6jAcJz6LvqvFmNENBcfHAnz5+ypxcxKL7snk4bk/sRcrjurzvtvTPx6lNgEOo0hJuBBuvJ2yTbHstvjXac0mklzS7YUm7E/5ucbSuGfratWq573yXZMyRHKByAXLnz/Vla1RdiwfSVN2d92GdFGoN/6gz/2NH6Lo5aOQXD9hde1r3UXnDzLXD8cbHzC7HXNZZh8d5s8zAMnHVdmPLWG78HLkx3kr5L+l1QILecwMHwJ/NZD6bS99QtbLGEXkZEj5QZgeKqUNaGlw+ISSZx/xvgKB+vA2GR/c47+ixW25OT9mvHHSo2eD1i1pva50/KNmtHh0GSs/jdL4lOpTdUaLwRsC1sn0Jj9FWfWc7+6BvjAQMbnGUvdligq2Z/DOzulozUeXvFPvlzyGsBHRvvuufp9o3u141AAA7zGsJMCnyBjO4BJ6qfttxQT/AC9PIBBqH8TuTfTosXR6GS0wfcTy5HkrlG1bOWbV6PQNBrXDiVNow2rRJcNwXATgySuytXm3AdY52q0piDcabpbnYmJ5TuvTbVqcKX46+DN5a++wLUrUdqe1dlnLRHalapLUrUrHR5rqZaJuJlthiZudNk5gSfofBXeHaQsAcDIdimOZaMSejTBMrAdVFXUlhfbT+Z9Q7NGMnq7JA81Y0HEIDrLnOuNpLQGtpjDZ5zzhcTyxUrZorHJqkdGyi90hpkyS88jPgpdW1ookhvyguGSO9vbJ6kfVZtHW1DjacxzJPMk8lo8Pomo65xkMgmcw4/L5Rv7KifNpVFF0eL7kzH4RXNdrnVWfDLXjAIN2J35DktGo6GODG24dgSTkRuVz3HqlfTl7WPi03jANzD+cfoj4bx8uYCQ10xMSCPxbFcspye2y+CilSWwtb/i6am68OD2ucHFsCQ4jG6ftDxgUgWMIvjvH8A//AF+W6xuIU3PqueNye6AQCBs0DyWLX0tUHvtf1cfmyTkkpJKw7SSonbUvJLp95yVs8H4cKhgzaCZPOcYlVuD8O+Lhsw0y4n8vPOy66jpGtEBuPUIlIIQsGhoqbI+FTaHD+90ucPfZFUJ71xkz6eyP4UxJ9soxRERHiSd1V2OjqA0ZAOOaVFx5NG5yVI9oPpsg2EDn9EWAQOYmf0VDj/EjQpXNPfMhg5/5neitV6zabSXOgAST+eOq4PX61+prlziTyaPwtH2PVTjGynLP0Pw3TF3fdPekTzJIkq+dW0FoBg/LMG2Y2L/PooNWSGMaJFrcnznn5LOo1CXubOLcDpEK2rOfwdFpdVZV7wxe3JkQ4YBk+vovV+GVb6TXTPjzK8u1emLtNTrCQS2x0fiaIuidyIP/AMl2P8OOJipQNMzdTPMyS0/f1V/ElUynlRuJ1YalapYShaNmcR2pWKSEoRYUeD06JcS5+M4bvA5Anw28IWxpHOtgddzz6QFmaVjnuAbk8z/aF0dKk2k2Xu25n9liSZvQJqTLGyfXqfv9l1Og0Xw2hvMwXkb/ABOfoNvRcx2f1Ar1ySCGUoIG5c/lPgN/ZbnHNaW2tbktirjm4OMNnfl9QqJXdE7Kna7RNdSFUGXU5a4D8JjBHr9V5tpiKVY057riC312/b0XsVCkXsh8BjxDmASTc3vZnG/TkvKu1PDDSe4f3UjjqWbg/kVbidqiqWnZK5x++aZxOc7/AGEGlrh7A4cxnzG6Nu6ZYWdNqXCYcR1A/Nb+gqufQY5+7pO+4khv0hcu/ugxuRA8ziF1dFtrGtJw1oH0yoyWiUW7JfFOXTgKIuBEnAG5OBHVZGq7QNDraLHVC4GCMDGPvqoJMl2Xs3CBCdjYBJ84WFSfxCtVbTpacB7gXAOxLQJJBdAO42WmewvEazf69enTEZa3vH6QEaRFzvwYHa/UOIawMcGube5zhEnIb6c1kcN05a0uztuBONgCYMT+i9C7ScPZS02nptDqlSmPhlwAsNNoIktmZmNvFcqKeYJjvSGgc+nIiMK5S0c7WzD19UiozJggc55RtyVfTturAdcdOYVrjgIqMwRt18PFUadT+sD4/qFdHwQfk7vgBFbT6lrC4hhuN3VkbAbYLvZZvZ7if8tqGvBJBfDhsCNiPPdW/wCHNQTrGnnTnfwqA/mseqReZORsBHI+/RVKXWROSTjR7pScHNDgZBAIPUESEULlf4c8W+LQ+E4i6ntvNp8D0P5hdfatOE+yTMmcesmiKE9qkhPClZE8Fp8Xo0+6Kg8XDPt+6rDizXO7jKlQTicD3O67HgvCdFu2nT7neMiTgEgEnPJaHFOJNezTsFOm34lE1XNgAB0tLCOm5WL334N1xr2H2X0TWNdJ/qH5o6nfbpt6KXU0LqzSAO4fDeCJPhlQ8MrAklrXPif8NrnSfMCPBWuG061TLaW5Jte5jJbIAMEzv4KH7GXm05bBnwAn9N1zX8RaIDqFgbdUDmkOYYhuQS4GQIPjyW5rdR8MEOfQJaSHNDnOLYE5dAAGQuK4vxA6qs1xIFkfCtMd3PeM4yWtx0jqnDTsjLejleEXtJ7ptOfI8vTktYCSlrNFV71QVbpudBaBOdhGOvss+rrKjTD2+YALXx67eyt7JgtG9wehe+8jutw3xI3K3KpDQXPIa0ZJP3lcjS7SPawNYKdMf2i1znRyzzPotvtfwWrS09GpVrB5qQQy20AFs5khRbtjutmNx3jjqrrGYYD6u8/2XQdg9KDXp1TAI1FJod3SRLHl2T4CFx+k00uGeeevjvuu77Jk30W7f12jfpTqEInoUXezoO0vEKg4rRIfAa5sDrfh0noQtXVcQqAnEmJJaCWDeM9Vx/aTVf8AmDOfeZy8Y5raFWoGnv77gQ0GNhgZUJRVIcXtk3EKDa1IhxyRg4lpmZHNeZcV0lSmHBpdIJJEnvDr5r1Ci8WmebZiSuU7ZAsY2pb3i4Mg7RHuiEqdMjJHn+u1d9mIg+/r1UGlI+MyZi4T5IuJR8QgAgAyN+fSeSLRUfiPkOY0giZMLrvRT7Op7CvH83qGme8x2w6O/wB1R1BuLhds48+X+n06LS7NaU0ta+oXMFN4cA4OHMgiR0ws7XVMuAc2C6Z6+s+iqfkn6O8/hRpwP5glpub8MAkEENN22Bgn9F6HC8xAqUm061Fx/wANlzRMFoaJONyjHH3VPmvMcy4wR7q2HJSVJFE+K5Suzvtfr2UxDnNB8SFkHtCwEi8Lh+IVhiBz80VGswjLxvGSp/y36RNcOK8szOAauzTah8CXA5jGGnbyuRcdqlrQ6QC1lOkzqGhoLvXP0VZgHw6VF19rjc9zGzN1sAD/ACmQSl2kqBtLBHefMZkADw9FxnQ2buuc6loNI1jyHFzDAMCBkDHJWuCVY14cAcacb+L/AMsKnqeHPcGFxADQ0MbaTFogyZi705qzR0Nr7mvqCYDyQxvdicGZxCNUPZa15DqOofElxqumNxJAEwuGoPcxwjJ7oMwI5ACIJ/4Xe8bYGaSoGuMBkNyJyeu3quCEGZkiRIaSYPPIJzg+yURPyXuIMim50SXY57OM4zjIKz3udUZBtJGBPzDyPNXtc93wZuactju+xxygqjRkvAIySPLcYR6JLybWp7NHS6loc5ro04OJw54HIjp+a0/4iu7lCMkDx2AAO0rT7Vi7WENgxTpsHmBB+oVD+JWntdQAJEtgDluB0x/sop/dsc0lHRx9CPhghowRvAMycTg7Quk7OvJr0bSD/wBQSB5aeod/Moh2OdI/qmRtDSAOoycytLh/Z74T2PFxcwlwkC2XMdTOAOjz9FNtMrjaLGv4e01C91Rpqbg2uIB3AkkDCak4we9sd8ct+qnfoyeg8gBsOig1VIto1HXGQxxGQBME9FGyTL2iAJJM+f3ss7tXTDtO7IlpuAG5IxzVLhXaCiKTDWeA+2HEDEjE4KucTDaulrOZBb3hdgE2ugxMlRpp2I8z4mwuDXBpEgjMQ4DaCPNUHsdHeaD5RK1OK6gYLBAkiBHQc2/qs01up+/ZdS8FLDoMl2HGnzzcB5Y2Vtodm2s1x2Hfbnyu3VIak9QfbCtUHNLgHbddz7IaGj0rs627S0rzc63MEYEmGktPSFg1rqeqqtdPw8kCBaMiMgyea6XgekazR0rDiLrhGSXG7C5ntvUcHtLXWgsPL5oK5of2otfgwuJ8SPxCJwRH1VVvFnDA+sLM1FWXk5j3QMqY2XTRW2zq3asms0NdADgxuYaGzHsdyp+NVabqtKna60kHAy+SGg+Rg+6uN4NTaWkNquIIPRpzzu5K3rqJqallcttLCCGXNAwZjmVzuasleha7iZNQWMtufhsNkD26BWeCagzUlpc68NJgdAYgN2zzTV617g891w2tzMeMeJVzS6+wP7rSX1DULvMAAR6KDyRSJWrB7UVns08Ogh5AIbN4A3jdcfRIDg0XEOP90zt+K3x+q6ni1Q17Qe7bPy433xG6o0+E0hEGpiOfQ+X3CUcsaIt7MjXPphhaxxOQe8NpkRjxMyo+Fd6o0YmQTnMSOS16vBqTpkP5f3nltyW3wfU/y1MU6QGLu85oLzcZMu9vZN5oUNSdl/XcGrHUOqhvdLw4SRMT/sqHbqoKlagKgsg4y07uAMnHgpXcTqX33uuiBG0f6difFRcQcKzmvqm5zYtO0ZnlvlVrNEk52dPUFJtovdz+Vv7qJ9ZuPhh5wcugeA2WIziNS4m4csRj2Ur+Kv8A8vnkI+tEOxr/ABqdvyvkkDw8TjyO6zuLVr6dRlh+V0STnB+kAIW8W/EwddyjPGWkEOZggjfqI9lJZohaPF+IACo7G4Dsk8xO5C9P0r/+ifBJFRr342lx2keIXNanskaji41c9GggR4rp+zdEafTuo1IcO/ack97OSfFWTzQaVMritnAcTaw0Lml5c10G4gg3b4gRHVYLqi7/AFXZt7qZYKjBIjAf1k88zhZp7CEjNdo/7SrI54/JFnLupQxrjs6Yz+EwZCLTUr3WtBJ3AESfouvHYv8ApsZ8f5S8/JycQeZVZ3YutPdq0iOrhB8FL68H7BIsdhdfUZqX6YjuEOJad6bmRynHitjtZpy808hsh7ZMc4gZ81R0XZHU0tUK7XU3tulwuy5p+cQOf7LoO1lGm7Th3ylrm7TInqSI3KqbXdNFkfB5FqRaS3mCQQTzBynp1IHJT8T4e41XFokEzuJzuqn/AIfU/Afcfurys9Tv6ulIO++f1SNIdenLwRWSDBHmd8eazWx0PeY9eiFo8BCKOZ28jhEGkbR58/FRFRHjbGPNHbHJMfH6JGoOWeu0eqQBCpvCIO5j3UXxTPL3RCoZ29/RAyQuKJv3hQA9T6R08UYfjw8JQIlmRgnfpuk8IC7Gx/ZRkD72QBIT5+0wmDvuEHxI3Ocff5JCoY6jxRQEwqY6+icvxKhv8QEZORkeOyKGSNz9/ulOc7Ibhyx57/RMSd5k+v6ooAifVM4ob4/4CImc/f8AwigFn90VTUOc0tdLmHdrstPoo/vdFOef+6aANrqUAGiwAc2AA/UFXB/KnqPD4bDyVNtMfv4IRT8VNZJILZDTpg7j7yo3jKZJRYmA50D0UtF3dSSSAgvM+qGm3dJJOIMke6AI6BRuqHJnr+qSSQDNcZU7TgFOkgER3mTnlKjZWcYk9f0SSTRL0DQOCeeUNSoc5SSR7IkVOu7r1UlN5JE/eEkkxlnUiGkjfKFlQlsykkkxFiYAKLTmS6UkkiRYphPPeP3ySSQAA/VSBgTpJg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BUUEhQUFhUWFBUVFhQWFxQYFRQVFhUXFxQYGhUYHSggGBolHRUVITEhJSkrLi4uGB8zODMsNygtLisBCgoKDg0OGhAQGiwcHBwrLCwsLCwsLCwsLCwsLCwsLCwsLCwsLCw3LCwsLCwsLDcsNywsKywrLCssKyssLCsrK//AABEIAOMAvAMBIgACEQEDEQH/xAAbAAABBQEBAAAAAAAAAAAAAAACAAEDBAUGB//EAD8QAAEDAwIDBgQEBAUCBwAAAAEAAhEDEiEEMQVBUQYiYXGBkRMyofBSscHRBxQjQjNicuHxJIIVJUNTkrLS/8QAGgEAAgMBAQAAAAAAAAAAAAAAAAECAwUEBv/EACYRAAICAgICAQQDAQAAAAAAAAABAhEDIQQSMUFREyIjYRQycQX/2gAMAwEAAhEDEQA/AM61KFJCaF6UxqAhPajTwgCO1PajhKEBoG1PCKEkUFgpQiSQFgwnhElCBWDCeE8JwEADCaFJCeEWBGkjhOGoEBCVqkhKEEqAtStRwnhAAWpWo4TwgNEEJQitT2oEBCSOE8JAAlCNPamAFqUI7U9qQiO1OApISTABPaiT2oGBanDUYalCAAMBPCauQGFzotET1jwUpA5eG/1Ue26D0RwnhFCeExAQlajhKEwBAShFantQAEJ4Rhqe0JAV4ShHanhMdgQlCOEkCBhKEUJwEgBtShHCVqABhKEdqcMQAEJQpLUrUARwntUgakQmAqel+IC3laZUOny0dRg+bTB/JbXB6Xdef9IHvlYGnMajUUzyfePJ4z9VwRzv+U4+qOl4/wAKkWbU9qJPC7jm0DalCKEoQIG1KEcJBqBgQlCktT2pgV7Ug1HCdAAWp7USdIALE8IoShADQnhPCUIFYMJ08Ig1AWBCUI7U9qA2BCUKW1O1ueiUnSbGk26LtAj+WbBPefIPI5x+S5viBLNbTeY/qtLHec931mFq8Oa403XuLnNqlpJiWsDMQPVVuKcMFQ6dpJzVAlvzd7M+ctC82s7Wbv8As2niTx9CVpB2IOSMdRuiDU1Ku11Ss1pn4dZ9P2hTQvRY594qXyY049ZNEVqKxFCeFMiAGp4RAJ7UwBTKQNStSCyvanDUcJ4TGBamLVJCVqQtEdqe1SQkiwAtT2o4TwiwsCEoUlqQakKwITwjDE9qAI4R0yRkCSASB5BFClpUSWuP+UtnYZ3zywqOVPribLsEXLIilw55IqvJDb332mYn4VNuPDdSa10Uy7dzS1++xa+THoVPVaymGNa0GAYDjmCYmBy/2QPqXteHNhpaRDRzyJzGF5o3PRzHZerOp1jZwK1w8ZLsrpYXF9nZpayScVAWunmTFv1b9V3EL0PDkniX6MXkxqZHanhHalaus59AwlCO1K1FjsCEoUgYlanYFe1PYpISCA0R2pwxSQlCBAWJ7UcJAJWAMJQjhKEWFgJwEcJWpNgtgQntRWJ7ErY6QNq0NM0CmJ5knP0+ir0aAIlxhvXacxifPxU7Q8uEiWgb/K3oP8zo9Fk/9DkKUeiZo8PC0+zKmrdc+AZgNBDckZkkxtjrHJY+t43Qp1/gvNoIBD3GW5wQSNtiurFFjcOAJIkNgNZif7Rv6yuB/iDRa6q0lrRDABby3wOcLLhtnfLxZg8Y1zWVHMo2uf8AEudUEECHEhjDtPU+EL0HSVhUpteNnNDh6heUdoNAGVCGm0D5eZnlMeq6/gPH20Q2lWBa0hrw7/2y4Alrgc7ytXh5FB9fTM/lQclaOvDErUVMhwBBBBEggyCOoPNFatYzgIShS2pWpgRQntUlqe1AFa1PCapWABPRVRxFpUHNImsbfot2p7U9F1wkI7VKyD0R2p4UkJAIsCMBEGo7U5agREQqXFa76Yp2AG6o1pBMSDvn6+i0aggLjO33H2toinTzd8zh/aJiJ5E49PNcvIzKC/06MOPuzsCEyo8C1nxdNTfzi13g5uD+h9VdvU+9q0RceraNfRUmlgcZkbHeM7T+izHa9xrGnBILXFrg0w0sIbLnbS4zA8FqaLFHJic/WFhPa41u459jWkmDTbTv/wDu58eMBeeyr8kjaxt9EXOG3tNVjyzuuFluXBtoEvzAcTc7yK4z+IlQioyPwchMQfp15LqOzgEViCP8WSBTsaHG4Zcf8R3Uz4Lm+2tIuD6hmaLTaDhsXCT1mCoxX3EpPRymspvdrHEkA2jYz/6QdHuB7qDiFNxpg1WxUDixw2OwcJjYiYPkirVQ/WNeCO/Tp7cj8MNi47weXJbWo4H/AFaVFxc64h9QjcltMfEdM7kuXRaTRS1Z33DqYFGmGiGimwAdBaICswqfB6wdTDRINOKZB37ogH1AlX7Vv45KUU0Y001JpgWpWo7U8KVkSO1PajhK1FhRxjtY6IOcAnrkx99EDae/KD74+imDCL5glokmMG0ET4gwJQ6emCKYkE2Oc7nJMRj+4yTt0C4pLZoKWi/w7W8pHTx8dlrPrADfb7ysClpZcSJaPPBjf3RVNUC4AfK7BJ5Qcg9VdGTSKZQTejTbrCSdoH67IjroIAA6ff3yWPUr5cCIgAfTBxuo3EWeLWkkyd43kc9lXLM0TWJG47iDGvbc5sOsaM96924I5DZaIXmerY11TTz3Q6vS6jAcJz6LvqvFmNENBcfHAnz5+ypxcxKL7snk4bk/sRcrjurzvtvTPx6lNgEOo0hJuBBuvJ2yTbHstvjXac0mklzS7YUm7E/5ucbSuGfratWq573yXZMyRHKByAXLnz/Vla1RdiwfSVN2d92GdFGoN/6gz/2NH6Lo5aOQXD9hde1r3UXnDzLXD8cbHzC7HXNZZh8d5s8zAMnHVdmPLWG78HLkx3kr5L+l1QILecwMHwJ/NZD6bS99QtbLGEXkZEj5QZgeKqUNaGlw+ISSZx/xvgKB+vA2GR/c47+ixW25OT9mvHHSo2eD1i1pva50/KNmtHh0GSs/jdL4lOpTdUaLwRsC1sn0Jj9FWfWc7+6BvjAQMbnGUvdligq2Z/DOzulozUeXvFPvlzyGsBHRvvuufp9o3u141AAA7zGsJMCnyBjO4BJ6qfttxQT/AC9PIBBqH8TuTfTosXR6GS0wfcTy5HkrlG1bOWbV6PQNBrXDiVNow2rRJcNwXATgySuytXm3AdY52q0piDcabpbnYmJ5TuvTbVqcKX46+DN5a++wLUrUdqe1dlnLRHalapLUrUrHR5rqZaJuJlthiZudNk5gSfofBXeHaQsAcDIdimOZaMSejTBMrAdVFXUlhfbT+Z9Q7NGMnq7JA81Y0HEIDrLnOuNpLQGtpjDZ5zzhcTyxUrZorHJqkdGyi90hpkyS88jPgpdW1ookhvyguGSO9vbJ6kfVZtHW1DjacxzJPMk8lo8Pomo65xkMgmcw4/L5Rv7KifNpVFF0eL7kzH4RXNdrnVWfDLXjAIN2J35DktGo6GODG24dgSTkRuVz3HqlfTl7WPi03jANzD+cfoj4bx8uYCQ10xMSCPxbFcspye2y+CilSWwtb/i6am68OD2ucHFsCQ4jG6ftDxgUgWMIvjvH8A//AF+W6xuIU3PqueNye6AQCBs0DyWLX0tUHvtf1cfmyTkkpJKw7SSonbUvJLp95yVs8H4cKhgzaCZPOcYlVuD8O+Lhsw0y4n8vPOy66jpGtEBuPUIlIIQsGhoqbI+FTaHD+90ucPfZFUJ71xkz6eyP4UxJ9soxRERHiSd1V2OjqA0ZAOOaVFx5NG5yVI9oPpsg2EDn9EWAQOYmf0VDj/EjQpXNPfMhg5/5neitV6zabSXOgAST+eOq4PX61+prlziTyaPwtH2PVTjGynLP0Pw3TF3fdPekTzJIkq+dW0FoBg/LMG2Y2L/PooNWSGMaJFrcnznn5LOo1CXubOLcDpEK2rOfwdFpdVZV7wxe3JkQ4YBk+vovV+GVb6TXTPjzK8u1emLtNTrCQS2x0fiaIuidyIP/AMl2P8OOJipQNMzdTPMyS0/f1V/ElUynlRuJ1YalapYShaNmcR2pWKSEoRYUeD06JcS5+M4bvA5Anw28IWxpHOtgddzz6QFmaVjnuAbk8z/aF0dKk2k2Xu25n9liSZvQJqTLGyfXqfv9l1Og0Xw2hvMwXkb/ABOfoNvRcx2f1Ar1ySCGUoIG5c/lPgN/ZbnHNaW2tbktirjm4OMNnfl9QqJXdE7Kna7RNdSFUGXU5a4D8JjBHr9V5tpiKVY057riC312/b0XsVCkXsh8BjxDmASTc3vZnG/TkvKu1PDDSe4f3UjjqWbg/kVbidqiqWnZK5x++aZxOc7/AGEGlrh7A4cxnzG6Nu6ZYWdNqXCYcR1A/Nb+gqufQY5+7pO+4khv0hcu/ugxuRA8ziF1dFtrGtJw1oH0yoyWiUW7JfFOXTgKIuBEnAG5OBHVZGq7QNDraLHVC4GCMDGPvqoJMl2Xs3CBCdjYBJ84WFSfxCtVbTpacB7gXAOxLQJJBdAO42WmewvEazf69enTEZa3vH6QEaRFzvwYHa/UOIawMcGube5zhEnIb6c1kcN05a0uztuBONgCYMT+i9C7ScPZS02nptDqlSmPhlwAsNNoIktmZmNvFcqKeYJjvSGgc+nIiMK5S0c7WzD19UiozJggc55RtyVfTturAdcdOYVrjgIqMwRt18PFUadT+sD4/qFdHwQfk7vgBFbT6lrC4hhuN3VkbAbYLvZZvZ7if8tqGvBJBfDhsCNiPPdW/wCHNQTrGnnTnfwqA/mseqReZORsBHI+/RVKXWROSTjR7pScHNDgZBAIPUESEULlf4c8W+LQ+E4i6ntvNp8D0P5hdfatOE+yTMmcesmiKE9qkhPClZE8Fp8Xo0+6Kg8XDPt+6rDizXO7jKlQTicD3O67HgvCdFu2nT7neMiTgEgEnPJaHFOJNezTsFOm34lE1XNgAB0tLCOm5WL334N1xr2H2X0TWNdJ/qH5o6nfbpt6KXU0LqzSAO4fDeCJPhlQ8MrAklrXPif8NrnSfMCPBWuG061TLaW5Jte5jJbIAMEzv4KH7GXm05bBnwAn9N1zX8RaIDqFgbdUDmkOYYhuQS4GQIPjyW5rdR8MEOfQJaSHNDnOLYE5dAAGQuK4vxA6qs1xIFkfCtMd3PeM4yWtx0jqnDTsjLejleEXtJ7ptOfI8vTktYCSlrNFV71QVbpudBaBOdhGOvss+rrKjTD2+YALXx67eyt7JgtG9wehe+8jutw3xI3K3KpDQXPIa0ZJP3lcjS7SPawNYKdMf2i1znRyzzPotvtfwWrS09GpVrB5qQQy20AFs5khRbtjutmNx3jjqrrGYYD6u8/2XQdg9KDXp1TAI1FJod3SRLHl2T4CFx+k00uGeeevjvuu77Jk30W7f12jfpTqEInoUXezoO0vEKg4rRIfAa5sDrfh0noQtXVcQqAnEmJJaCWDeM9Vx/aTVf8AmDOfeZy8Y5raFWoGnv77gQ0GNhgZUJRVIcXtk3EKDa1IhxyRg4lpmZHNeZcV0lSmHBpdIJJEnvDr5r1Ci8WmebZiSuU7ZAsY2pb3i4Mg7RHuiEqdMjJHn+u1d9mIg+/r1UGlI+MyZi4T5IuJR8QgAgAyN+fSeSLRUfiPkOY0giZMLrvRT7Op7CvH83qGme8x2w6O/wB1R1BuLhds48+X+n06LS7NaU0ta+oXMFN4cA4OHMgiR0ws7XVMuAc2C6Z6+s+iqfkn6O8/hRpwP5glpub8MAkEENN22Bgn9F6HC8xAqUm061Fx/wANlzRMFoaJONyjHH3VPmvMcy4wR7q2HJSVJFE+K5Suzvtfr2UxDnNB8SFkHtCwEi8Lh+IVhiBz80VGswjLxvGSp/y36RNcOK8szOAauzTah8CXA5jGGnbyuRcdqlrQ6QC1lOkzqGhoLvXP0VZgHw6VF19rjc9zGzN1sAD/ACmQSl2kqBtLBHefMZkADw9FxnQ2buuc6loNI1jyHFzDAMCBkDHJWuCVY14cAcacb+L/AMsKnqeHPcGFxADQ0MbaTFogyZi705qzR0Nr7mvqCYDyQxvdicGZxCNUPZa15DqOofElxqumNxJAEwuGoPcxwjJ7oMwI5ACIJ/4Xe8bYGaSoGuMBkNyJyeu3quCEGZkiRIaSYPPIJzg+yURPyXuIMim50SXY57OM4zjIKz3udUZBtJGBPzDyPNXtc93wZuactju+xxygqjRkvAIySPLcYR6JLybWp7NHS6loc5ro04OJw54HIjp+a0/4iu7lCMkDx2AAO0rT7Vi7WENgxTpsHmBB+oVD+JWntdQAJEtgDluB0x/sop/dsc0lHRx9CPhghowRvAMycTg7Quk7OvJr0bSD/wBQSB5aeod/Moh2OdI/qmRtDSAOoycytLh/Z74T2PFxcwlwkC2XMdTOAOjz9FNtMrjaLGv4e01C91Rpqbg2uIB3AkkDCak4we9sd8ct+qnfoyeg8gBsOig1VIto1HXGQxxGQBME9FGyTL2iAJJM+f3ss7tXTDtO7IlpuAG5IxzVLhXaCiKTDWeA+2HEDEjE4KucTDaulrOZBb3hdgE2ugxMlRpp2I8z4mwuDXBpEgjMQ4DaCPNUHsdHeaD5RK1OK6gYLBAkiBHQc2/qs01up+/ZdS8FLDoMl2HGnzzcB5Y2Vtodm2s1x2Hfbnyu3VIak9QfbCtUHNLgHbddz7IaGj0rs627S0rzc63MEYEmGktPSFg1rqeqqtdPw8kCBaMiMgyea6XgekazR0rDiLrhGSXG7C5ntvUcHtLXWgsPL5oK5of2otfgwuJ8SPxCJwRH1VVvFnDA+sLM1FWXk5j3QMqY2XTRW2zq3asms0NdADgxuYaGzHsdyp+NVabqtKna60kHAy+SGg+Rg+6uN4NTaWkNquIIPRpzzu5K3rqJqallcttLCCGXNAwZjmVzuasleha7iZNQWMtufhsNkD26BWeCagzUlpc68NJgdAYgN2zzTV617g891w2tzMeMeJVzS6+wP7rSX1DULvMAAR6KDyRSJWrB7UVns08Ogh5AIbN4A3jdcfRIDg0XEOP90zt+K3x+q6ni1Q17Qe7bPy433xG6o0+E0hEGpiOfQ+X3CUcsaIt7MjXPphhaxxOQe8NpkRjxMyo+Fd6o0YmQTnMSOS16vBqTpkP5f3nltyW3wfU/y1MU6QGLu85oLzcZMu9vZN5oUNSdl/XcGrHUOqhvdLw4SRMT/sqHbqoKlagKgsg4y07uAMnHgpXcTqX33uuiBG0f6difFRcQcKzmvqm5zYtO0ZnlvlVrNEk52dPUFJtovdz+Vv7qJ9ZuPhh5wcugeA2WIziNS4m4csRj2Ur+Kv8A8vnkI+tEOxr/ABqdvyvkkDw8TjyO6zuLVr6dRlh+V0STnB+kAIW8W/EwddyjPGWkEOZggjfqI9lJZohaPF+IACo7G4Dsk8xO5C9P0r/+ifBJFRr342lx2keIXNanskaji41c9GggR4rp+zdEafTuo1IcO/ack97OSfFWTzQaVMritnAcTaw0Lml5c10G4gg3b4gRHVYLqi7/AFXZt7qZYKjBIjAf1k88zhZp7CEjNdo/7SrI54/JFnLupQxrjs6Yz+EwZCLTUr3WtBJ3AESfouvHYv8ApsZ8f5S8/JycQeZVZ3YutPdq0iOrhB8FL68H7BIsdhdfUZqX6YjuEOJad6bmRynHitjtZpy808hsh7ZMc4gZ81R0XZHU0tUK7XU3tulwuy5p+cQOf7LoO1lGm7Th3ylrm7TInqSI3KqbXdNFkfB5FqRaS3mCQQTzBynp1IHJT8T4e41XFokEzuJzuqn/AIfU/Afcfurys9Tv6ulIO++f1SNIdenLwRWSDBHmd8eazWx0PeY9eiFo8BCKOZ28jhEGkbR58/FRFRHjbGPNHbHJMfH6JGoOWeu0eqQBCpvCIO5j3UXxTPL3RCoZ29/RAyQuKJv3hQA9T6R08UYfjw8JQIlmRgnfpuk8IC7Gx/ZRkD72QBIT5+0wmDvuEHxI3Ocff5JCoY6jxRQEwqY6+icvxKhv8QEZORkeOyKGSNz9/ulOc7Ibhyx57/RMSd5k+v6ooAifVM4ob4/4CImc/f8AwigFn90VTUOc0tdLmHdrstPoo/vdFOef+6aANrqUAGiwAc2AA/UFXB/KnqPD4bDyVNtMfv4IRT8VNZJILZDTpg7j7yo3jKZJRYmA50D0UtF3dSSSAgvM+qGm3dJJOIMke6AI6BRuqHJnr+qSSQDNcZU7TgFOkgER3mTnlKjZWcYk9f0SSTRL0DQOCeeUNSoc5SSR7IkVOu7r1UlN5JE/eEkkxlnUiGkjfKFlQlsykkkxFiYAKLTmS6UkkiRYphPPeP3ySSQAA/VSBgTpJg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media-cache-ec0.pinimg.com/236x/ba/72/ff/ba72ff93c92bffc75a87bdf8cbcef0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972">
            <a:off x="336160" y="610493"/>
            <a:ext cx="2247900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ancient-wisdom.co.uk/Images/countries/English%20pics/trilithonke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9864">
            <a:off x="5833857" y="747476"/>
            <a:ext cx="2900340" cy="246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members.tripod.com/eng243/shakespea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1654646" cy="20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hesternic.tripod.com/arag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77725"/>
            <a:ext cx="2295802" cy="2605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englishhistory.net/tudor/monarchs/eliz1-rainbo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7818"/>
            <a:ext cx="2076366" cy="263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britain-magazine.com/wp-content/uploads/BodiamCastleWiki1-300x19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61" y="4863878"/>
            <a:ext cx="2857500" cy="1809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Inhabitants of the British Isles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Iberians—from the Iberian Peninsula in present day Portugal and Spain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562600" cy="438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5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Occupation 55 BCE-409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Arrived with Julius Caesar and remained for over 400 years</a:t>
            </a:r>
          </a:p>
          <a:p>
            <a:pPr lvl="1"/>
            <a:r>
              <a:rPr lang="en-US" dirty="0" smtClean="0"/>
              <a:t>Roads</a:t>
            </a:r>
          </a:p>
          <a:p>
            <a:pPr lvl="1"/>
            <a:r>
              <a:rPr lang="en-US" dirty="0" smtClean="0"/>
              <a:t>Hadrian’s Wall</a:t>
            </a:r>
          </a:p>
          <a:p>
            <a:pPr lvl="1"/>
            <a:r>
              <a:rPr lang="en-US" dirty="0" smtClean="0"/>
              <a:t>Viaducts</a:t>
            </a:r>
          </a:p>
          <a:p>
            <a:pPr lvl="1"/>
            <a:r>
              <a:rPr lang="en-US" dirty="0" smtClean="0"/>
              <a:t>Bridges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77078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25191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downloads.bbc.co.uk/rmhttp/schools/primaryhistory/images/romans/technology/r_pont_du_g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616902"/>
            <a:ext cx="4063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7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Anglo-Saxon Invasion 449 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Angles &amp; Saxons from Germany and the Jutes from Denmark pushed the Britons back (think white settlers and Native American Indians) and imposed their culture on them</a:t>
            </a:r>
          </a:p>
          <a:p>
            <a:pPr lvl="1"/>
            <a:r>
              <a:rPr lang="en-US" dirty="0" smtClean="0"/>
              <a:t>Tight-knit communities</a:t>
            </a:r>
          </a:p>
          <a:p>
            <a:pPr lvl="1"/>
            <a:r>
              <a:rPr lang="en-US" dirty="0" smtClean="0"/>
              <a:t>Religion—Germanic Paganism—myths, legends and folklore</a:t>
            </a:r>
          </a:p>
          <a:p>
            <a:pPr lvl="1"/>
            <a:r>
              <a:rPr lang="en-US" dirty="0" smtClean="0"/>
              <a:t>Gifted storytellers called “</a:t>
            </a:r>
            <a:r>
              <a:rPr lang="en-US" dirty="0" err="1" smtClean="0"/>
              <a:t>scops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Celebrated heroes of their culture through poetic songs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27" y="4280838"/>
            <a:ext cx="2614448" cy="2369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Spread of Christianity 400-699CE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Christianity was introduced during the Roman occupation, but it didn’t catch on immediately</a:t>
            </a:r>
          </a:p>
          <a:p>
            <a:r>
              <a:rPr lang="en-US" dirty="0" smtClean="0"/>
              <a:t>People of the British Isles were traditionally Druids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century, Ireland’s Christian Monks and missionaries sent from Rome by Pope Gregory I and led by Augustine (later St. Augustine of Canterbury) arrived</a:t>
            </a:r>
          </a:p>
          <a:p>
            <a:pPr lvl="1"/>
            <a:r>
              <a:rPr lang="en-US" dirty="0" smtClean="0"/>
              <a:t>Welcomed by King Ethelbert of Kent (converted to Christianity)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2" y="4038600"/>
            <a:ext cx="183946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9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Augustine of Canterbury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Augustine </a:t>
            </a:r>
            <a:r>
              <a:rPr lang="en-US" dirty="0"/>
              <a:t>of Canterbury was a Benedictine monk who became the first Archbishop of Canterbury in the year 597. He is considered the "Apostle to the English" and a founder of the English </a:t>
            </a:r>
            <a:r>
              <a:rPr lang="en-US" dirty="0" smtClean="0"/>
              <a:t>Church.</a:t>
            </a:r>
            <a:endParaRPr lang="en-US" dirty="0"/>
          </a:p>
          <a:p>
            <a:pPr lvl="1"/>
            <a:r>
              <a:rPr lang="en-US" b="1" dirty="0" smtClean="0">
                <a:hlinkClick r:id="rId2"/>
              </a:rPr>
              <a:t>Born</a:t>
            </a:r>
            <a:r>
              <a:rPr lang="en-US" b="1" dirty="0"/>
              <a:t>: </a:t>
            </a:r>
            <a:r>
              <a:rPr lang="en-US" dirty="0" smtClean="0"/>
              <a:t>Rome, Italy</a:t>
            </a:r>
            <a:endParaRPr lang="en-US" dirty="0"/>
          </a:p>
          <a:p>
            <a:pPr lvl="1"/>
            <a:r>
              <a:rPr lang="en-US" b="1" dirty="0">
                <a:hlinkClick r:id="rId3"/>
              </a:rPr>
              <a:t>Died</a:t>
            </a:r>
            <a:r>
              <a:rPr lang="en-US" b="1" dirty="0"/>
              <a:t>: </a:t>
            </a:r>
            <a:r>
              <a:rPr lang="en-US" dirty="0"/>
              <a:t>May 26, 604 </a:t>
            </a:r>
            <a:r>
              <a:rPr lang="en-US" dirty="0" smtClean="0"/>
              <a:t>CE, Canterbury, United Kingdom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2790825" cy="2646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5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</TotalTime>
  <Words>296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The Anglo-Saxons 449-1066</vt:lpstr>
      <vt:lpstr>British Isles</vt:lpstr>
      <vt:lpstr>Climate</vt:lpstr>
      <vt:lpstr>Images of the British Isles</vt:lpstr>
      <vt:lpstr>Original Inhabitants of the British Isles</vt:lpstr>
      <vt:lpstr>Roman Occupation 55 BCE-409 CE</vt:lpstr>
      <vt:lpstr>Anglo-Saxon Invasion 449 CE</vt:lpstr>
      <vt:lpstr>The Spread of Christianity 400-699CE</vt:lpstr>
      <vt:lpstr>St. Augustine of Canterbury</vt:lpstr>
      <vt:lpstr>The Norman Invasion 1066 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Anglo-Saxons 449-1066</dc:title>
  <dc:creator>Peterburs, Mary G.</dc:creator>
  <cp:lastModifiedBy>Peterburs, Mary G. </cp:lastModifiedBy>
  <cp:revision>11</cp:revision>
  <dcterms:created xsi:type="dcterms:W3CDTF">2015-01-06T22:02:47Z</dcterms:created>
  <dcterms:modified xsi:type="dcterms:W3CDTF">2015-01-07T00:24:25Z</dcterms:modified>
</cp:coreProperties>
</file>