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59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C341-A147-48B8-BA36-9EC3E213D53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836940-B827-4D15-8030-0F7457CE32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C341-A147-48B8-BA36-9EC3E213D53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6940-B827-4D15-8030-0F7457CE32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C341-A147-48B8-BA36-9EC3E213D53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6940-B827-4D15-8030-0F7457CE32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C341-A147-48B8-BA36-9EC3E213D53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6940-B827-4D15-8030-0F7457CE32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C341-A147-48B8-BA36-9EC3E213D53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6940-B827-4D15-8030-0F7457CE32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C341-A147-48B8-BA36-9EC3E213D53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6940-B827-4D15-8030-0F7457CE32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C341-A147-48B8-BA36-9EC3E213D53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6940-B827-4D15-8030-0F7457CE320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C341-A147-48B8-BA36-9EC3E213D53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6940-B827-4D15-8030-0F7457CE32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C341-A147-48B8-BA36-9EC3E213D53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6940-B827-4D15-8030-0F7457CE32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C341-A147-48B8-BA36-9EC3E213D53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6940-B827-4D15-8030-0F7457CE32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C341-A147-48B8-BA36-9EC3E213D53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6940-B827-4D15-8030-0F7457CE32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323C341-A147-48B8-BA36-9EC3E213D53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E836940-B827-4D15-8030-0F7457CE32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_ZbOqFRnxw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xz_OWeeiW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mz5xubbVi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ditarod.com/race/2014/" TargetMode="External"/><Relationship Id="rId2" Type="http://schemas.openxmlformats.org/officeDocument/2006/relationships/hyperlink" Target="https://www.youtube.com/watch?v=F_ZbOqFRnx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jZvVlo1RIG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Nome Serum Run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Youtube</a:t>
            </a:r>
            <a:r>
              <a:rPr lang="en-US" dirty="0" smtClean="0"/>
              <a:t> Links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867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https://www.youtube.com/watch?v=F_ZbOqFRnxw</a:t>
            </a:r>
            <a:r>
              <a:rPr lang="en-US" dirty="0"/>
              <a:t> </a:t>
            </a:r>
            <a:r>
              <a:rPr lang="en-US" sz="1200" dirty="0"/>
              <a:t>Iditarod Trail Song by Hobo Jim </a:t>
            </a:r>
          </a:p>
        </p:txBody>
      </p:sp>
    </p:spTree>
    <p:extLst>
      <p:ext uri="{BB962C8B-B14F-4D97-AF65-F5344CB8AC3E}">
        <p14:creationId xmlns:p14="http://schemas.microsoft.com/office/powerpoint/2010/main" val="35657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 Trail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50" y="1600200"/>
            <a:ext cx="59638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6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1925 Serum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524000"/>
            <a:ext cx="8229600" cy="4525963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as </a:t>
            </a:r>
            <a:r>
              <a:rPr lang="en-US" dirty="0"/>
              <a:t>a transport </a:t>
            </a:r>
            <a:r>
              <a:rPr lang="en-US" dirty="0" smtClean="0"/>
              <a:t>of diphtheria</a:t>
            </a:r>
            <a:r>
              <a:rPr lang="en-US" dirty="0"/>
              <a:t> antitoxin by dog sled relay across the U.S. territory of </a:t>
            </a:r>
            <a:r>
              <a:rPr lang="en-US" dirty="0" smtClean="0"/>
              <a:t>Alaska</a:t>
            </a:r>
          </a:p>
          <a:p>
            <a:pPr lvl="1"/>
            <a:r>
              <a:rPr lang="en-US" dirty="0" smtClean="0"/>
              <a:t>420 north from Seward to Nenana by train and then relayed </a:t>
            </a:r>
          </a:p>
          <a:p>
            <a:pPr lvl="1"/>
            <a:r>
              <a:rPr lang="en-US" dirty="0"/>
              <a:t>674 miles (1,085 km) </a:t>
            </a:r>
            <a:r>
              <a:rPr lang="en-US" dirty="0" smtClean="0"/>
              <a:t>from Nenana to Nome</a:t>
            </a:r>
            <a:endParaRPr lang="en-US" dirty="0"/>
          </a:p>
          <a:p>
            <a:pPr lvl="1"/>
            <a:r>
              <a:rPr lang="en-US" dirty="0" smtClean="0"/>
              <a:t>20</a:t>
            </a:r>
            <a:r>
              <a:rPr lang="en-US" dirty="0"/>
              <a:t> mushers and about </a:t>
            </a:r>
            <a:r>
              <a:rPr lang="en-US" dirty="0" smtClean="0"/>
              <a:t>150 sled dogs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five </a:t>
            </a:r>
            <a:r>
              <a:rPr lang="en-US" dirty="0"/>
              <a:t>and a half </a:t>
            </a:r>
            <a:r>
              <a:rPr lang="en-US" dirty="0" smtClean="0"/>
              <a:t>days</a:t>
            </a:r>
            <a:r>
              <a:rPr lang="en-US" dirty="0"/>
              <a:t> </a:t>
            </a:r>
            <a:r>
              <a:rPr lang="en-US" dirty="0" smtClean="0"/>
              <a:t>(usually took 25-30 days)</a:t>
            </a:r>
          </a:p>
          <a:p>
            <a:pPr lvl="1"/>
            <a:r>
              <a:rPr lang="en-US" dirty="0" smtClean="0"/>
              <a:t>saving </a:t>
            </a:r>
            <a:r>
              <a:rPr lang="en-US" dirty="0"/>
              <a:t>the small city of Nome and the surrounding communities from </a:t>
            </a:r>
            <a:r>
              <a:rPr lang="en-US" dirty="0" smtClean="0"/>
              <a:t>catastrophe </a:t>
            </a:r>
            <a:endParaRPr lang="en-US" dirty="0"/>
          </a:p>
        </p:txBody>
      </p:sp>
      <p:sp>
        <p:nvSpPr>
          <p:cNvPr id="5" name="AutoShape 2" descr="data:image/jpeg;base64,/9j/4AAQSkZJRgABAQAAAQABAAD/2wCEAAkGBxQTEhUUExQUFBUUGBgXGBcYFxwcHBgYGBoYFhwaHxgYIiggHSAmHRoaIjEhJSksLi4uFx8zODQsNygtLisBCgoKDg0OGxAQGywkHyQsLTAsLCwsLCwtLCwsLCwsLCwsLCwsLCwtLCwsLCwsLSwsLCwsLCwsLCwsLCwsLCwsLP/AABEIAFkBkAMBIgACEQEDEQH/xAAbAAABBQEBAAAAAAAAAAAAAAAFAQIDBAYAB//EADwQAAIBAwIEBAMFBgYCAwAAAAECAwAREgQhBRMxQQYiUWEycYEUI0KRoQdSYrHB0RUzU3Lh8BbxJJLC/8QAGQEAAwEBAQAAAAAAAAAAAAAAAAECAwQF/8QALxEAAgIABAQFAwMFAAAAAAAAAAECEQMSITEEQVFhEyKBkcFxodFCseEUFXLw8f/aAAwDAQACEQMRAD8A9PRaYUFZfjmt1KDWFcmjVCqqq+dGMYIdLbsMjYjtsfWo4YJSwYmcz5IF3blrGAtyR8FiMr33J27V5eXQ77RrDb2pFUe1Y3SvrpdNDIZFxcxu+Mdpf8wAptsFt1a17X+dRaDUSzathLOxVJpAIULE2VyELCMDBdgfOTejI+oWuhure1IF9QKcTSVnZWVDSm/T9K4+4rN8Sg1vNwhb7oggueuMjL075xgOQe4ZR71DqYNavM8xKrE+AQEsW5vluxO7BPQdL1pk7k2uhqSPYV2I9qwsOnmh1YY80o8hxDynezuAAGcD4MezdNheppPCkrC7Oz3bUZRlyVAkWWxFzuSTGLdgPnRk7i06GyglRxdCrC5F1IIuOvSnhR6CqnCNKY4lTBECKoAX2Vb3A2Byv+VXKhlZV0OxHpUcMqsLqVYb7i3Y2P5EEfSpAaxEfhyVMs41nDtOx81muxYxKwJtguRO3QnoTvTir5ienI2mw9Lnce//AH+tOW3axrJRcLbTSKyEMwlj8gkAYwLFYqquRZeaS2PTb2oLweYaZ0laaBonVQFXUKuTo8lyO0mHMAK3A81WodGK+x6QFHtSlR6D8q61NdqysvKhAvyp2Pewp6/Smk0wpCFaaYx7UoalU9qQUiNnCgsSFAG5Pahut4kWyQKYriwd/KTf8SrY3t9DerXGyBCwv5msEtvd+qi3zAq8Ce+396tOhOKYF0sZVmEATFiGs4YYkAAjp323/SrrarEXkjKDu2zKPe47e5FW7mu9enpvSvUMpXaT7wLe4Kkkelitj9bkfSrGPypkGmVfhULew2HYdB8v7081I6TEAHtSjbsKQiuFCbDKh4jBrM+MOLSQclIQM5S4va58gU2C9yb/APetakmoSatOtWTlTMNqPFM4uBGr8yKV1MaNlCy/CjLvm26k26elXfDfHZNRJg7RoVyGCoSxKkr5mJ26XtYelFOORzEpJCpkMQc4BwmTm2Nyeq7G49bVjuO6LWiIQyTIbOXlkhcRm7gkRvfcC9rEAnEGtFUkQ1TDK+L3Eqq0OSfjaJXkNgSvMAUGyFh5QdyFc9t6ug8ayuOYy6WGIsETIuWYNljIAOqkL26k27VV1vFNSw5Wmk05kdHUhcVy/wAvklD3svMIHoDXouA22Gx226fL0olUd0CVkXDXLxqzoEdhcr6fQ7jbt2qDi2sSCN5XBwQXbFciAO9hV0dag4nolmjeKQEpIpVgDbY+/ask0aZQLD4ngOoOmk+6lxDKrkXI+mwPfG97U2fxdpVVmBLKsccoKi+SyMVUL6m4O1N4tJFHzlEAmccua7AbmRmUeaxIxw7dgLVmuGDRpqIY4tKZC6ReYv8Acr8YAGfVh5za25rRRT11IfoayXxRpQDZw/kjkAUXySRsFI9d/wAquaDi0M0kscZu8LYsLb/Meq3BFx3UigfF+CaEPiY5DK2JVIbllCMzBgo+Bcib32Nh6U7QcCRpUaKOXSrCjBpLBJJme3lN73AxyLHqSLd6VRrmGt8jQa+VlCrGELu2ILXxUWLEkDc7Dp3NO06ylvvOWFHTC5yPvkPKB6b/ADqKLQvkpeZnVDdVKqDexG7La/U7WFXibVDdFpDVjv1ApoS3apG2FIW3pMKECj0pwHtSGlpWOkNYD0FIlvSnGkot2FIVjUGpLYNhYvY4g9C1tr/Wqmr4oVkKhCwuACDa52JFj6DcnoL1i+N8bKmQsdQJ1kBjxVzEICQMjiMcMb3J3v8ASrjByYnJIKv4qdC2ZjOCsQqqw5tyFQjclVBDXboclov4V4u86sJUZXFmuY+WHje+DYkkj4Ts2+1XIOHadgrJHGyhAiEAEcvsAfS386saTRxxgiNQoO+w6/XrQ5RrYEmWb02hXGvEMOnsrMC56ICL/W+yj3NVdR4u0y7Kxlb92JWa59Abb1nzOlcNjOKkoun/AL7dzQFqHcdjleF1iALm3lLYhhe5UsOlx/WgGq43xCQMdNo+WLEgzGzHbayEgg+xoZ+zLjuqlkni1cgewVo2NlYm7Blx2O221tq0Se5MsCaTa1rendfWjQ6rgUs8Smdk56iw5Yslg4cCzXI6djvtRbR6Yo8xNvvJC4+WCL/+TV0i1J2pOTZjQt6QUO4rxqLT48xgC5sBft3Y+gH/ABQrWcZeZ1jR/sqv0eQfeODsMEPwg7gM3XtU7mywZ5VJqk+b2/n0LfiTj66aNgtnnKkxxC5JPYkDcLfuazf7P/Fk0yahta8QSIRus2yLZ8rg39MevvR0aSHTnlxpzJZBk7M3mx6F5HPQdgB13sOtZbiHC3OtDOkeDNHcEEx5G+Cv03NvoSNqq6Wxvg4ODi5oqVNK03s30rv77bao1mu4MNSxbICOVVyZTcyIAcRiwKgXa9+9Vx4bOQDWMaztJ5rFmTFCqiwsAZFuQP3QOhrSAU4GhTexw5UdekrjXdagopca1UkcLyRJzHW1k/euwFr9jv1rPv4wIMxKhVUTctmBHnjVLRsD+Iljt18u1a4Csnx3VOmsiETly7xq8QZfIt7luXjk1+7E2AHtvrh09GRKySXxaqxgBOZqSwQadWGbGysTY7qACTv6VGniaZ2cLCi4MiYu5y5kl7BrCyWxN+va3Wgw43qsJiVXmBQ0TmJAAxcowBy3ABABfG/yvWq8Mz/aNKHmiQO4xfYFZCm2Y9VPUGqcVFbCTb5ivq+fp1yRS0rGMC5K5AnzhrXIGJYEb0SXUJHy42fzEWUHctiBc/yufemazS5BcCFaMhlNvLsLWsO1ielZjV8LfVT7apihTGRovLazXwDDYhgx73GN6iKTKdo03+KwlcxKhTAy5A3XAbFrjtVIeJdM0LzJIJFRWfbqQlr2BtfqBfpvQx/A0AV0jeaKN4yhjRrixt0yBbsNgbH61lJxoo0ZZnnzjVlEd41c52dlGGy7J5g24yF97VcYRlsS5NHpWi4tFJNLAjZSQhS4t0D3tv36b26XHrV2SsHwWDTLPHLEZy7uM9SDdC8tn5TKTbzAgeUbELuDa+8Y1E0lsVF2ZXxl9pVXeBpRjEWULa3NzQKPU3UnYm1D+H8U1yylkjlmhh+7kEowkdj5ndVt+HZQBsRlv0vovEWkd1WSOSJDCHIMwJQE42fYjcWtv2Y1kuNcIkjiSOTXoRqGuwZihdgRlgyXJByxIH8Nq0hTVaESuwp9r4gxsMvvXZVF0Q2TM5A4nBD5djkx36UNn8R62NpELxOY2xxWEs5sDdiqtcdLi9r3ovptDI4EMWqQ8gYSctj5CZEIW+58qIwBO9zvRrgsEqCTnMGZpCwK9CuKqNu3Qm3a9Dklq0gpkfhniDSwrzDlIAM3EbIjMbnyZWJA9aWXgqmSSQs4LsjArsVKI0fXe9wx/Oibvbcmw7knp9aBarjrShl0UfPboZGJWFfm43b5LWWbobRw5S2V0RcL4VBoxEDLGsenQqLkA8xvxNv1CWUd/MfWjkGsR1DqwxboT5bj1GXavOz4WcuvOwZsSZWSYs8jP8DBShtuCAN7j5UV/wAC4fAUWRWmLi+ZLmwPwAhT1Y3Ci29j6USUm9Toy8KsNNSlm6Za+fn0NXLxWBPimiX5uv8Aeq0/ifSDbnxn5Nf+VC9bwpINOTFpIjO20aYBjc/vb72FybHtarnDdEzC0hQgjJRFFgMTsAz9ze+wtaiqW5lmwrqm/VL4YD41470iziF4GmR8RI+IIAvcXQ+YgE36d61EkGmQ85hCpiFs/L5FX+VhehfEfA2knk5rKyyWtkGPy79belZjhWiOhky1EUbQq5UycoOUIsQ224Ug3vvTclokbQ4eGLhynB01+l62uzS+1epvODxeQyFbPMc2v8Vj8Cn/AGrYW+dCdZ4ilClkiWySspZnBXBJOWdhZsj2HQetG9TrAIjKpDriWUrvlcbWPe+351S4jwx5OUQ2Lx3uciq5EC7FFFn3vsaI1epxvbQFp429dNNi0uERA2ljytmpPVrebHuOlQ6bxsLT8zG6JnAqq2UgylHwDzWARbntl2q7rvD8rR257ktIGcZBQFGVlQqPIdxv1sKXjcModAk8UbSGyq5Hmty/ICfM1grn3y3rTyMjzAXhXjuWSGSaSKE8oB2ihlzfBhsb/Dll29D7bnuJcWng06u8aPK2flQ+VLI0gFyfNa1idr72oFp+FzQCZBy0TONrA4KxYEszSEjqw6JbtWs4tpOfFZXUHdhfcHykDoRtve/tSko32BXRl345rZMDG0SBmUSq0LNys2VVAfIBn3Jt0tb67WK4ABN7d+hPubbVk9FDMmo58rh4RCuQyBQBEDF1UdWyHoNvXa2gg4tCxRVljLSLmi5DJl2N8evcfnU4iXIqD6l5qW1Kh3rnNZllWbRg5Md7jue39h1t3NUJ9H3Bs1tmO9/mPxE+nQCjTVlvEfB5ppAYvuioAzLKQFIKtinUGzH0BsPSrjq6JZjOL8I4kmtRtEDHCWU4o/3KMfjupI2PWwHrbethPw3VyNZ9fj/CiKg/nl+ZqjHwGUTRhtSrwxLy0vje9wyra9r2Fsjc1S4b4VeWFzLEGl5bJzGlW/MFgQBFsRcbsxvtWsqkt0ThycJZkvfVexaTwLFISftLPv5mGJ39L360X0XCzAAIXIYbdBi1uxUW2HdhY1Z1HAx9pVlXGEJdkBAUyIRyziOlgW/IelETB1HW/X39F9hWNKOx2Y/G4/EJLFldbaL4QPm4gzxvGPJM6sE9HtsWQnrb0/pvWO4pwuKNY54iGwbDDcEsLWuFswNibkb3tWz4hpLre4zBBVv4l3VVHZR39r0J12kEjPLKmAZFBVWY3Nz5/LY+gUdTa+1qdJqiOG4ifD4meP0fdP3/AGK+n8byO8aLAVUbNdty3YZvYKPUnc0vjc62TSuoMcJcgBI2ZpHN74B9gLj2+tG9HIun0jMACIy9hbdzewv6sTYGq/2URo8855kkal8vcDfFeir2H63pJU7NMfiMOdeHhqOnVv8Ac8+8K6KOVhHPI3NTYoj58sAhAHksbNkTsD2re2jjZlmlbKTGOzL0VVdgpKg3JGRv8u/UDpTpQ4Qw6iTmMzMQZBGrMGkGJAXO9iQe3UVpfDDqYzK0ccQUC1mYlLLvkZALGxH961kktUjnxOJxcZJTldbLkvoloibhIQxZorrkxBzuXLISm9ySSLWAvYVQ4/EOUyGwLYhmLeWEMwsb/ikJ3Py7DqX4Zq4HBEJtZmIuCL5HJmXL4hcncbXrCeKte0zrDpruGucQrBj1yJLW6Ebnves26bdGvCYXi4sY5svfobrw3xFp9OkjLZjsfcrsWHsTRGodDphFEka9EUKPoKn6VBOK4ucnDa9PocRTqbenK1BmIBXAb9Bf1/5p1rUhFAFHiGMUMrrGpxVnKgAZkAmxrzfwT+0PUztIuojAXEMkkcTEIL23Avcel7dK0PiXWSayb7DpyAi76mTsB2j/AL/l61qOE8OjgQJEuItudrt7k960UklTWpfhpJSk/Rc11/Hv9cXqfGDFuSv3gfylyhVsTsRgO/uPyrSL4lhGwj1Fh2Gnfb9KJz6KN/jRG+YH86sqfc1nqdGJicM0skGutyv4/B5z438Z6mMxDSjkq1yWniYF2BFlGW1vX5irfCNboZhjLmZZVZSjLcRtIPOIwFsN+5BOw3rcuL9fN7EX/nQnU+GdPJIZGjW7AhhbZvQ7dGHqKbm9EhYT4Zp+JFro0790/ivkn0vBIUYMA3lsQpY4hrBcwnTKwG9EutAP8Gnh3005K/6U92X6OPMv6/WlPiPl7aqGTT/x2MkfzzQbD5gfSi2zF4VK4tNdvxv8dwnxLRmVCgbA3BywV+n8L7UKk8LkoiNMGVcsm5SiRsmyNnucbnqQPlaoNd470iZct+cy7eUHEn2f4SPcXqjpPF2pnUJp9MZJOrOxxiQHpufiHyN+tVGTXlNP6LFeH4zVR6vQM+H+CnTGQtIGzPQAqiAFmvZmY3OW5vbYVnOI+M5JW5emhcjI7i5MiKRuoA8oPr2BFHY+BzTqRrNQzK2xih+7Sx7Fx52+hFWeHeG4IHR4la8alFLSO2Kta4AY2HQUpeZavUOHxMPAnbjn6atL9rf2Ken0LTBX1rk5AkQBSka2FzkOrWHqbVbkkeRMIQIxiFJAHlL2vb/YtyfdgOxqzpdBaSQndDcIpN7B95PoTbbtY+tXYowoAUBQOw/tS0Mp4kp77dCjo+EqkapuCv4l2LbFbknvjt7dquxaJF3CC9w3rYgYg79LDYel6lApWO1FszoU9KbjSpUgb6fOjcCNl261XZAwIIBB2IPf2qWQ01I/1pMa0PJuKnW6XiIg0yS/ZrpIkQVnjcDzN5vw7jt0sPrsNJ450xsJM4mvazDa/oW7fW1axARQvVcC08rl2jViwKsLCzD3HqD3G9OUnKjpwJYFSWMm29mnz7p6P7fIQVwRcG49Qbj86FcR4NzZc8lF0EbAi5wDZ+U38hJ2J+XpQufwe8BDaHUPCf8ASY5xn2xPQf8Ab0I4d4y1Ab7wRSeYxmOJWDqUNi+/UNuB6WHW9Naaoy8HM0otO/f2f8ruG9Z4e1BWFFmiKwvkucZOIxZbnc5t5u9hsKkn8NBmRbty0gaK4Yh7s6sSCPUAg/Oo/wDyLUMPJoZj/u2/pQSbx5OmoWFoAvnRHW5LDmWAIPQ9b/SmsST2NZcBiRi2601rNG9O12DNVo1SNsdTGo06LDdDldsJI7YruR5rW6+U+laDQ+E1aIlRFZzG63S6taIR3NrX3GQ+lPn8HTsJC00XMd0KtGhjxRcgUB81hZjva/mPtWl4Fw8wQRws5cxrbL27D5AbfStZS00ZwRjrsT6LTcqNEyLYqFLMdzYWufnU4pClcotXObLQfaqzyRyKRkrLJkmx+LqGAI3uN+lN4pA8kTrG/LZhbLuL+nofftQHT+G2igiTLJ1CxsUOOMQG6Rk2xyIGTfEfytSS3sl2U9X4Ld5FdJjAEmzCRhbWAWNW3HxBB3B+I0R8KcL1cJxnkjMSAqqqLlt9nLEXyO5Nydz7biUn1gmXTI5hQAgSMM8nyyKKzglsVIAva++5tRNOO6gZMYUkQSGNCjEPIw22Ui3W4uTbyk1o3KqdEqrs09qaR60L4f4hjdkja8c0nM+7NjblEBvMt1/Ft6/Q1e0WrSYFozdAxUNbZsdiQe4vtf2rOUWi00SGMHqP++lQvHbpe/73cfL+I/pU0Mqt8JDWJBsQbH0271IVpWwBZ4UtxcsQGyEeV0Ddcj3O++569KvmEYkEBgdjcde3T+lPtS0mx0VF4fHYAIAFOQHvYrf32JFVdbCFiMUSqgN1sF2JP4QB69z2ooTtVOVSeny27+w9B6mmgBmu4ssY/wDkiJo7NiVFvMoBKgNe/pcelCPDTrFHJr5FLGbyRogFhGCT5e1mI2N9wq9zQ79oHC/tMaYybwNmdvK42XEegAvY97n50X8CaNH4ekQkchWYMA1iASThcbhbEWtV+VVZtGE/AcorS6b+69N770W5vHGkV0QvZnYrvay2JUk26C4/UVMniyIhiiSyYPyjy1DANngove3mO/y62oRqmii1EkaaOMmOJhGArEuCM3W1iACQBfe9DYePQaZ4ozpAnMk+8MaTMEAs46qC8hYA2t0H0qsieyZyZmtzTTeKwpC/Z5ySpYbLayGznK9gAdrn4j0vVziHiKKGJZmywIZunmCgFr49exp8PAYAyyBXJFrZOx2vkFKk2sDuARtT14HpwpXkpZrk9Te973JN+5296h5C/MXtHPzED2K5C4BIvbte1x07Vn+P8bYsdNpd9Qxxy7RKRcuT7XFvf5VW8aeIf8Ohj5EMYEjt2siAWZmIXqTfp3qh+z3hyTxfbXzZ5Ge2ew2JGVh8Vzvvt7UpJ7rY7OHw8JQlPGf+K6v8Ln9dNTUcC4PHpYhHGD6sx6u3ck96I1gdFoeKWhLHKXESSM0llbEYpAVA2+JmJ7mxvsBXcW4jqX08StzkZCkc2MkYeeTJQ8a8sk9MrkFeo+leFrucksVyblI3wNOWvN+HLr2h8kv2hJZSJVjazwFblo1kdhdb4obEHa4O5NarwbqZ3099SV5gd0xRSFTlnDG5JLdOpNKUK5kqVh5q4Cup1QWKabalvSUAYb/wLS6eaXWXeRUV5V07f5YYAt8yL9B2vV7w74keeUK0cSRODhi1nDKATkh3UWOwNj7VqZIwQQQCDsQehBrOcVkjbUJCyaSVnYWQi8gQfE7Hotr7Dve3y1Usypku07spanxROmCrEsoPMeSRnVRHEszJe1xeyjt1tRvhXFWmkKcllCWzYny3YBlC23YkEE3Ax77mgcepTM83QxoYkTk5KBjnJgVuw2AaxLDbfa9HOB6hmebKNUYMCxR81YsLfFYWYBVuPcUSroSr6hYjekAp6i9MfrWVGg69cabTkoA4Vm20EjO5vO+MzDaSzcvBSApaygZHcjf3rRmlFNSoTVmc+y61FcZq4bE5GTzxqPiVSRYtb8TGooBIqMNPKoZmIKSTCTlI1rPkSbsCGNr2OVu1adhe4NiPSslxnw1G7RqWi3achGDBWzZH6IRfG1rE28wq4u9yWqK0Wn1sakvq4AJGVwxe+PLsCLmwZStgwFt7kWvUUXDNdMwkjeKIRtJJGSxdXklYsfhIyUKAu4/GSOlVuDcG02qM+nWZn5HORl5WMaNMQLpkNiAtrA22v8/RLemwG1XOWX/hMY2VdNFsGK2kYDK5yIJ6gG9rX9NqnC99r/KnWpRWNmtDayXjiNYn02qxF45QHNuqmx3+QBt8615FZ3xxp+Zpind5I1UnYAlrb/rUu+R08HOMMaLlotn9Gqf2ZpUA2PW9Nb3oL4e1MuTaeZldokjbNBa4bJbFd7EY/W9G3rRqjkGE96R/1saaacRUFDhXEVyn1pT+lADG97G1QNoYyipjZUtiFJXG22xG46n8zVgiltQmwYIm8OQMsi2ZTJiLqxDKFvsrdR8TEnqcjRSPTqqBFXFAuIUbALa1hbpTxU3UU7chVRjIeGzxGxUiFrZRxvk5wFlGYC4qeh+XXem6TU6wKYWMhmIEYONxGqXLzFiLFjeyjvYbbmtgTQ3W8Vw54sAYIw4ufjurNb81t9avM3yJpIAaXjmpybnjkrGxnkuB93pwgKIT3dje9r2xb2q54W47LqrMVQoVLFlvZCT5Iyx2drdcelves/P431Ewiij0o5kwmujAsCIygBv+6bsDfoRRmPxX9y1oDFMJBEmncWYmyk+VLmwBbcX2W9XKD6EqXc1NQTxlgew7+/tWbi8bK7yosTKY487SeQg4sxSx3Y3FvLta5vTNd42xmCQxrKpTPMZkEgMWUFVK7Wte/es1hyvYvOi7xDh6tGyPsGHmP7oO42HxOew6D+Y/9ngAE4tiwZCRvbBwWU2Pp5hf+dUtF4g1GpMJK6eKOZ3j6l2UYZE3FlDHp3NBtL4u+z60WQMOWkM4LANePYOo79+tutOeG0tTp4ac8SMsKF6066u18a+h6nLAjAhgCGFj2JHpcb0mm0EUaKqIoVTkBbo372+9/frWd0fjeB8mYGNF7tuWPoFW/wCp71T4V44eZ1TkEE3OKkEt6AFiANuprJS7m39t4nW4NVu3t7m4ttWd8U8fXTxlVYGdgAijdvNsGt6U/VNrpNkEGmB7seY/5AY/qaC6fwVMJ0nk1KySLKshcoS7BQVwNziFsdgBsd6uk0ZYcY4UlLEppfpT39Varr2G8MhMcfN4hHlcJFGpUyFQSFC4AEAsxG5Nzt0orpPFmkClRzI1jyXeMqAy5XQW2y8jbe1FOLxZxkBcyGRgOu6sGBsLXta9u9qyn+Atm19KTEwJa8pVjPIGzlWIkgfFb1sT6VUEq1MeJxpYuI50lfJbIJT+NolWRzDPhDiHcYEDIbWs3nPX4b2tQPh3hOGfLknGOOVjlIsjS5EKWVZGbYX3LKbkmx6bkItJJJDIZtKjmzKAQygqEsEsOm9xlboSLmtFwWE8oB4+Ti7YxgBcUDEKLLt0/OrbyLymKV7jPD/h2HRh1hzAdsrM7NawAAGRP59d6u6DSLErKt7M7yG+/mdi5t7XNWmNcprFtt6l1QrCm96cWptDGKTSg0lq4CkA1q5oV64rcG97C9/nTjXXoQMjkjVuqg3FjcA7em/akjQKMVAUDoFFgPkBUlNZaHsAqmuAvXXpVF6QHNT12vTL1wNNAdXAUtqbegBb0N4vwGHUlDMpYJfa9gQ1iQf/AKiiN6caadaiaBPCuDLDI8mbvI+xJCqAL3sFQAfU3O1FVrhSmhu9wSG0qUtc5pDGtQXiPFdORJE68zFo0eMj/UKgHfqNxuPSjVqC63w4krlixB5qygqNxjhdDfqDgL/8VUavUUrop8K8QaFCI4TiWYD4WuzHyjJmG/oCTVvT+JoXdEN1eQyYgi/+WxTcjYXPT1sapReC4wuLPdLhrKiqSQSQzMPMWF+t/pQ3Q+FtKzSRtOZ5x+LIqUxJYGyEKSHJbp1NaVB8yPMg9B4lhkeERnNJkmkEnZRDhe4O/wCL9DVvgnG4tVGJYjdT2OzD5jt/zWe0vgVFVFMz7QtE4UWDl8c3/hLBQDai/DvDsWnm5mnVYVZMHRRs9jdGJ7FfMPk3tSkoVoNZg3elIpGqQVkWMtS37UlctGwHV1dJ3rhQB1RtEpNyqm3qAf51InWuNCAaFHoP/fWhPiOFiisjKjKwJcrdgtiPL5WIO46Dpei46j60ooT1sTRiuIz6lIvutK8rtFe7hWKNk/nJfHI42svUXttWq4Q5aGMsnLYopK7bbe235Vdk6CmnvVylaoSjRGyDY4i6glQR0a3X50Dh8PwFYpuRG2ojjGDOvmyIvv75E9el60J+GkWkpMdIzOo0ICTBtMHDoPhWwkN2+NVOxAsdt9zS6Phv2eMyRacM5NirFizKPgPmZsd+o/iv2rSmnDtST0KlKTdtuwFNqdUylkTl3BKKy5H0s5Bsv73fqKqfbdcRH5IryxkKVy2kKoRI1/gUXPl36HftWqbvTW+GqtLkRT6maXV6pnRTEVXKIMy9iC3MuTa6Gw3A7jbfZ3En1gllMQV05QwUECxyANrrYva/U26UdHSlWln7DymZ00GraeKRskRZCuPMdrw4G5e4AuWsQSMtgBYVqbUi9KetDdiSo4i1NtSyUh61LKQopwNJ/alPb6UxC2poNPakpMERtXXpX7UhoGNpbVxrqAONKlxSNUg6fWhARkU4i1cOg+ZrjRQCVxNOWom7UAPFOqM1I1NAxl6caa1PPT8qQHU21K1I1ACU5F3FNp69RTQMRl3oVoeD4OhL3WLMIuNj5zuWb8RA2HzNGHqJe9PYVWcy0hp4pD1+lJo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719191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5715000"/>
            <a:ext cx="7877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https://www.youtube.com/watch?v=wxz_OWeeiWM</a:t>
            </a:r>
            <a:r>
              <a:rPr lang="en-US" dirty="0"/>
              <a:t> </a:t>
            </a:r>
            <a:r>
              <a:rPr lang="en-US" sz="1200" dirty="0"/>
              <a:t>1925 Serum Run documentary, Togo and </a:t>
            </a:r>
            <a:r>
              <a:rPr lang="en-US" sz="1200" dirty="0" smtClean="0"/>
              <a:t>Balto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05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Last Great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1964—Wasilla Knik Centennial Committee</a:t>
            </a:r>
          </a:p>
          <a:p>
            <a:pPr lvl="1"/>
            <a:r>
              <a:rPr lang="en-US" dirty="0" smtClean="0"/>
              <a:t>1967—100 years since purchase of Alaska from Russia</a:t>
            </a:r>
            <a:endParaRPr lang="en-US" dirty="0"/>
          </a:p>
          <a:p>
            <a:pPr lvl="1"/>
            <a:r>
              <a:rPr lang="en-US" dirty="0" smtClean="0"/>
              <a:t>Dorothy Page, </a:t>
            </a:r>
            <a:r>
              <a:rPr lang="en-US" dirty="0"/>
              <a:t>C</a:t>
            </a:r>
            <a:r>
              <a:rPr lang="en-US" dirty="0" smtClean="0"/>
              <a:t>ommittee Chair thought of a commemorative race</a:t>
            </a:r>
          </a:p>
          <a:p>
            <a:pPr lvl="2"/>
            <a:r>
              <a:rPr lang="en-US" dirty="0" smtClean="0"/>
              <a:t>Joe Redington, wife Vi supported the idea</a:t>
            </a:r>
          </a:p>
          <a:p>
            <a:pPr lvl="2"/>
            <a:r>
              <a:rPr lang="en-US" dirty="0" smtClean="0"/>
              <a:t>1967 and 1969—a two-heat, 56 mile sprint race between Knik and Big Lake </a:t>
            </a:r>
          </a:p>
          <a:p>
            <a:pPr lvl="2"/>
            <a:r>
              <a:rPr lang="en-US" dirty="0" smtClean="0"/>
              <a:t>Joe Redington wanted MORE—a commemorative running of the original trail</a:t>
            </a:r>
          </a:p>
          <a:p>
            <a:pPr lvl="3"/>
            <a:r>
              <a:rPr lang="en-US" dirty="0" smtClean="0"/>
              <a:t>to </a:t>
            </a:r>
            <a:r>
              <a:rPr lang="en-US" dirty="0"/>
              <a:t>save the sled dog culture and Alaskan huskies, which were being phased out of existence due to the introduction of snowmobiles in </a:t>
            </a:r>
            <a:r>
              <a:rPr lang="en-US" dirty="0" smtClean="0"/>
              <a:t>Alaska</a:t>
            </a:r>
          </a:p>
          <a:p>
            <a:pPr lvl="3"/>
            <a:r>
              <a:rPr lang="en-US" dirty="0" smtClean="0"/>
              <a:t>and </a:t>
            </a:r>
            <a:r>
              <a:rPr lang="en-US" dirty="0"/>
              <a:t>to preserve the historical Iditarod Trail between Seward and </a:t>
            </a:r>
            <a:r>
              <a:rPr lang="en-US" dirty="0" smtClean="0"/>
              <a:t>Nome</a:t>
            </a:r>
          </a:p>
          <a:p>
            <a:pPr lvl="4"/>
            <a:r>
              <a:rPr lang="en-US" dirty="0" smtClean="0"/>
              <a:t>1973-2015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172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www.youtube.com/watch?v=Rmz5xubbVic</a:t>
            </a:r>
            <a:r>
              <a:rPr lang="en-US" dirty="0" smtClean="0"/>
              <a:t> </a:t>
            </a:r>
            <a:r>
              <a:rPr lang="en-US" sz="1400" dirty="0" smtClean="0"/>
              <a:t>Joe Redington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02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 Trail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553200" cy="443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4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Iditarod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://iditarod.com/race/2014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 </a:t>
            </a:r>
            <a:r>
              <a:rPr lang="en-US" sz="1600" dirty="0" smtClean="0"/>
              <a:t>2014 Race Results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www.youtube.com/watch?v=jZvVlo1RIG0</a:t>
            </a:r>
            <a:r>
              <a:rPr lang="en-US" dirty="0" smtClean="0"/>
              <a:t>   </a:t>
            </a:r>
            <a:r>
              <a:rPr lang="en-US" sz="1600" dirty="0" smtClean="0"/>
              <a:t>Iditarod Sled Dog Race </a:t>
            </a:r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5162186" cy="3443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2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212</TotalTime>
  <Words>153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Executive</vt:lpstr>
      <vt:lpstr>The Nome Serum Run</vt:lpstr>
      <vt:lpstr>Historic Trail</vt:lpstr>
      <vt:lpstr>1925 Serum Run</vt:lpstr>
      <vt:lpstr>The Last Great Race</vt:lpstr>
      <vt:lpstr>Race Trail</vt:lpstr>
      <vt:lpstr>Iditarod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Nome Serum Run</dc:title>
  <dc:creator>Peterburs, Mary G.</dc:creator>
  <cp:lastModifiedBy>Peterburs, Mary G. </cp:lastModifiedBy>
  <cp:revision>14</cp:revision>
  <dcterms:created xsi:type="dcterms:W3CDTF">2014-09-19T13:35:13Z</dcterms:created>
  <dcterms:modified xsi:type="dcterms:W3CDTF">2015-02-04T19:40:21Z</dcterms:modified>
</cp:coreProperties>
</file>