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6413E0-D893-40E0-815D-917BBE2FE8CD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9FACE2F-65ED-4264-BC98-DD52FBA5FC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ytc9ZaNWy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Chapter 4</a:t>
            </a:r>
            <a:r>
              <a:rPr lang="en-US" smtClean="0"/>
              <a:t>, Section 1—Causes </a:t>
            </a:r>
            <a:r>
              <a:rPr lang="en-US" dirty="0" smtClean="0"/>
              <a:t>of the revolution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2—The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77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Continental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1774, Philadelphia, PA</a:t>
            </a:r>
          </a:p>
          <a:p>
            <a:r>
              <a:rPr lang="en-US" dirty="0" smtClean="0"/>
              <a:t>Delegates from every colony EXCEPT Georgia</a:t>
            </a:r>
          </a:p>
          <a:p>
            <a:pPr lvl="1"/>
            <a:r>
              <a:rPr lang="en-US" dirty="0" smtClean="0"/>
              <a:t>Boycotts of all British imports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24200"/>
            <a:ext cx="3951194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27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Adams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1774, John Adams had decided that he lived in America and that made him American, not British</a:t>
            </a:r>
          </a:p>
          <a:p>
            <a:pPr lvl="1"/>
            <a:r>
              <a:rPr lang="en-US" dirty="0" smtClean="0"/>
              <a:t>He advocated unification of the colonies to defeat the British</a:t>
            </a:r>
          </a:p>
          <a:p>
            <a:pPr lvl="2"/>
            <a:r>
              <a:rPr lang="en-US" dirty="0" smtClean="0"/>
              <a:t>Most colonists still considered themselves British subjects</a:t>
            </a:r>
          </a:p>
          <a:p>
            <a:pPr lvl="3"/>
            <a:r>
              <a:rPr lang="en-US" dirty="0" smtClean="0"/>
              <a:t>Most hoped that Parliament would lift the Coercive Acts and grant representation of colonists in Parliament</a:t>
            </a:r>
          </a:p>
          <a:p>
            <a:pPr lvl="3"/>
            <a:r>
              <a:rPr lang="en-US" dirty="0" smtClean="0"/>
              <a:t>Most believed that when petitioned, King George would side with them against Parliament</a:t>
            </a:r>
          </a:p>
          <a:p>
            <a:pPr lvl="3"/>
            <a:r>
              <a:rPr lang="en-US" dirty="0" smtClean="0"/>
              <a:t>They were wrong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88872"/>
            <a:ext cx="190500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54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www.youtube.com/watch?v=Eytc9ZaNWyc</a:t>
            </a:r>
            <a:r>
              <a:rPr lang="en-US" dirty="0" smtClean="0"/>
              <a:t> </a:t>
            </a:r>
          </a:p>
          <a:p>
            <a:r>
              <a:rPr lang="en-US" dirty="0" smtClean="0"/>
              <a:t>Crash Course History—Prelude to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435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Salutary Neglect—England allowed the colonies local self-rule as long as the colonists supported British economic policies and </a:t>
            </a:r>
            <a:r>
              <a:rPr lang="en-US" dirty="0" smtClean="0"/>
              <a:t>assisted </a:t>
            </a:r>
            <a:r>
              <a:rPr lang="en-US" dirty="0" smtClean="0"/>
              <a:t>with wars</a:t>
            </a:r>
          </a:p>
          <a:p>
            <a:r>
              <a:rPr lang="en-US" dirty="0" smtClean="0"/>
              <a:t>Colonists enjoyed the protection of England</a:t>
            </a:r>
          </a:p>
          <a:p>
            <a:r>
              <a:rPr lang="en-US" dirty="0" smtClean="0"/>
              <a:t>Profited by trade with Britain</a:t>
            </a:r>
          </a:p>
          <a:p>
            <a:r>
              <a:rPr lang="en-US" dirty="0" smtClean="0"/>
              <a:t>So…What </a:t>
            </a:r>
            <a:r>
              <a:rPr lang="en-US" dirty="0" smtClean="0"/>
              <a:t>caused the colonists to rebel against the British?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39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Colonial governments based on Political Heritage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British Monarchy</a:t>
            </a:r>
          </a:p>
          <a:p>
            <a:pPr lvl="1"/>
            <a:r>
              <a:rPr lang="en-US" dirty="0" smtClean="0"/>
              <a:t>Parliament</a:t>
            </a:r>
          </a:p>
          <a:p>
            <a:pPr lvl="3"/>
            <a:r>
              <a:rPr lang="en-US" dirty="0" smtClean="0"/>
              <a:t>House of Lords—titled, inherited</a:t>
            </a:r>
          </a:p>
          <a:p>
            <a:pPr lvl="3"/>
            <a:r>
              <a:rPr lang="en-US" dirty="0" smtClean="0"/>
              <a:t>House of Commons—elected (&lt;1/4 of men had right to vote)</a:t>
            </a:r>
          </a:p>
          <a:p>
            <a:pPr lvl="3"/>
            <a:endParaRPr lang="en-US" dirty="0"/>
          </a:p>
          <a:p>
            <a:r>
              <a:rPr lang="en-US" dirty="0" smtClean="0"/>
              <a:t>Colonists were not represented in British Parliament</a:t>
            </a:r>
          </a:p>
          <a:p>
            <a:pPr lvl="1"/>
            <a:r>
              <a:rPr lang="en-US" dirty="0" smtClean="0"/>
              <a:t>Colonial Government</a:t>
            </a:r>
          </a:p>
          <a:p>
            <a:pPr lvl="2"/>
            <a:r>
              <a:rPr lang="en-US" dirty="0" smtClean="0"/>
              <a:t>Most Colonial </a:t>
            </a:r>
            <a:r>
              <a:rPr lang="en-US" dirty="0" smtClean="0"/>
              <a:t>Governors appointed by </a:t>
            </a:r>
            <a:r>
              <a:rPr lang="en-US" dirty="0" smtClean="0"/>
              <a:t>King (Conn. &amp; Rhode Island Elected their Governors)</a:t>
            </a:r>
            <a:endParaRPr lang="en-US" dirty="0" smtClean="0"/>
          </a:p>
          <a:p>
            <a:pPr lvl="3"/>
            <a:r>
              <a:rPr lang="en-US" dirty="0" smtClean="0"/>
              <a:t>Most had a Two-house legislature </a:t>
            </a:r>
          </a:p>
          <a:p>
            <a:pPr lvl="4"/>
            <a:r>
              <a:rPr lang="en-US" dirty="0" smtClean="0"/>
              <a:t>Upper </a:t>
            </a:r>
            <a:r>
              <a:rPr lang="en-US" dirty="0" smtClean="0"/>
              <a:t>House—Appointed by governor (prominent colonists, not </a:t>
            </a:r>
            <a:r>
              <a:rPr lang="en-US" dirty="0" smtClean="0"/>
              <a:t>titled</a:t>
            </a:r>
            <a:r>
              <a:rPr lang="en-US" dirty="0" smtClean="0"/>
              <a:t>)</a:t>
            </a:r>
          </a:p>
          <a:p>
            <a:pPr lvl="5"/>
            <a:r>
              <a:rPr lang="en-US" dirty="0" smtClean="0"/>
              <a:t>every </a:t>
            </a:r>
            <a:r>
              <a:rPr lang="en-US" dirty="0"/>
              <a:t>colony except Pennsylvania; </a:t>
            </a:r>
            <a:r>
              <a:rPr lang="en-US" dirty="0" smtClean="0"/>
              <a:t>Pennsylvania the </a:t>
            </a:r>
            <a:r>
              <a:rPr lang="en-US" dirty="0"/>
              <a:t>entire assembly was </a:t>
            </a:r>
            <a:r>
              <a:rPr lang="en-US" dirty="0" smtClean="0"/>
              <a:t>elected</a:t>
            </a:r>
            <a:endParaRPr lang="en-US" dirty="0"/>
          </a:p>
          <a:p>
            <a:pPr lvl="4"/>
            <a:r>
              <a:rPr lang="en-US" dirty="0" smtClean="0"/>
              <a:t>Lower </a:t>
            </a:r>
            <a:r>
              <a:rPr lang="en-US" dirty="0" smtClean="0"/>
              <a:t>House—Elected by men who held land (2/3) of men had right to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in colonial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constitution based on centuries of tradition</a:t>
            </a:r>
          </a:p>
          <a:p>
            <a:r>
              <a:rPr lang="en-US" dirty="0" smtClean="0"/>
              <a:t>Colonists’ right spelled out in legal documents</a:t>
            </a:r>
          </a:p>
          <a:p>
            <a:pPr lvl="1"/>
            <a:r>
              <a:rPr lang="en-US" dirty="0" smtClean="0"/>
              <a:t>Royal Charters of Maryland and S. Carolina</a:t>
            </a:r>
          </a:p>
          <a:p>
            <a:pPr lvl="1"/>
            <a:r>
              <a:rPr lang="en-US" dirty="0" smtClean="0"/>
              <a:t>Mayflower Compact</a:t>
            </a:r>
          </a:p>
          <a:p>
            <a:r>
              <a:rPr lang="en-US" dirty="0"/>
              <a:t>&lt; ¼ of British </a:t>
            </a:r>
            <a:r>
              <a:rPr lang="en-US" dirty="0" smtClean="0"/>
              <a:t>men owned </a:t>
            </a:r>
            <a:r>
              <a:rPr lang="en-US" dirty="0"/>
              <a:t>property and had the right to vote</a:t>
            </a:r>
          </a:p>
          <a:p>
            <a:pPr lvl="1"/>
            <a:r>
              <a:rPr lang="en-US" dirty="0" smtClean="0"/>
              <a:t>2/3 of free colonial men</a:t>
            </a:r>
          </a:p>
          <a:p>
            <a:r>
              <a:rPr lang="en-US" dirty="0" smtClean="0"/>
              <a:t>By 1776, challenges in Europe had allowed elected colonial assemblies to increase power</a:t>
            </a:r>
          </a:p>
          <a:p>
            <a:pPr lvl="1"/>
            <a:r>
              <a:rPr lang="en-US" dirty="0" smtClean="0"/>
              <a:t>Weakening the position of appointed governors</a:t>
            </a:r>
          </a:p>
          <a:p>
            <a:pPr lvl="2"/>
            <a:r>
              <a:rPr lang="en-US" dirty="0" smtClean="0"/>
              <a:t>Assemblies often held salaries of unpopular governors</a:t>
            </a:r>
          </a:p>
        </p:txBody>
      </p:sp>
    </p:spTree>
    <p:extLst>
      <p:ext uri="{BB962C8B-B14F-4D97-AF65-F5344CB8AC3E}">
        <p14:creationId xmlns:p14="http://schemas.microsoft.com/office/powerpoint/2010/main" val="347851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caused the colonists to rebel?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Money Issues</a:t>
            </a:r>
          </a:p>
          <a:p>
            <a:pPr lvl="1"/>
            <a:r>
              <a:rPr lang="en-US" sz="2800" dirty="0" smtClean="0"/>
              <a:t>French and Indian War</a:t>
            </a:r>
          </a:p>
          <a:p>
            <a:pPr lvl="1"/>
            <a:r>
              <a:rPr lang="en-US" sz="2800" dirty="0" smtClean="0"/>
              <a:t>Salaries</a:t>
            </a:r>
          </a:p>
          <a:p>
            <a:pPr lvl="2"/>
            <a:r>
              <a:rPr lang="en-US" sz="2400" dirty="0" smtClean="0"/>
              <a:t>1764 The Sugar </a:t>
            </a:r>
            <a:r>
              <a:rPr lang="en-US" sz="2400" dirty="0" smtClean="0"/>
              <a:t>Act--</a:t>
            </a:r>
            <a:r>
              <a:rPr lang="en-US" sz="1500" dirty="0" smtClean="0"/>
              <a:t>a</a:t>
            </a:r>
            <a:r>
              <a:rPr lang="en-US" sz="1500" dirty="0"/>
              <a:t> law passed by the British Parliament in 1764raising duties on foreign refined sugar imported </a:t>
            </a:r>
            <a:r>
              <a:rPr lang="en-US" sz="1500" dirty="0" smtClean="0"/>
              <a:t>by the</a:t>
            </a:r>
            <a:r>
              <a:rPr lang="en-US" sz="1500" dirty="0"/>
              <a:t> colonies so as to give British sugar growers </a:t>
            </a:r>
            <a:r>
              <a:rPr lang="en-US" sz="1500" dirty="0" smtClean="0"/>
              <a:t>in the</a:t>
            </a:r>
            <a:r>
              <a:rPr lang="en-US" sz="1500" dirty="0"/>
              <a:t> West Indies a monopoly on the </a:t>
            </a:r>
            <a:r>
              <a:rPr lang="en-US" sz="1500" dirty="0" smtClean="0"/>
              <a:t>colonial market</a:t>
            </a:r>
            <a:endParaRPr lang="en-US" sz="1500" dirty="0" smtClean="0"/>
          </a:p>
          <a:p>
            <a:pPr lvl="2"/>
            <a:r>
              <a:rPr lang="en-US" sz="2400" dirty="0" smtClean="0"/>
              <a:t>Early 1765 The Quartering </a:t>
            </a:r>
            <a:r>
              <a:rPr lang="en-US" sz="2400" dirty="0" smtClean="0"/>
              <a:t>Act--</a:t>
            </a:r>
            <a:r>
              <a:rPr lang="en-US" sz="1400" dirty="0"/>
              <a:t>The </a:t>
            </a:r>
            <a:r>
              <a:rPr lang="en-US" sz="1400" b="1" dirty="0"/>
              <a:t>Quartering Act</a:t>
            </a:r>
            <a:r>
              <a:rPr lang="en-US" sz="1400" dirty="0"/>
              <a:t> of </a:t>
            </a:r>
            <a:r>
              <a:rPr lang="en-US" sz="1400" b="1" dirty="0" smtClean="0"/>
              <a:t>1765 </a:t>
            </a:r>
            <a:r>
              <a:rPr lang="en-US" sz="1400" dirty="0" smtClean="0"/>
              <a:t>required </a:t>
            </a:r>
            <a:r>
              <a:rPr lang="en-US" sz="1400" dirty="0"/>
              <a:t>the colonies to house British soldiers in barracks provided by the colonies</a:t>
            </a:r>
            <a:endParaRPr lang="en-US" sz="1400" dirty="0" smtClean="0"/>
          </a:p>
          <a:p>
            <a:pPr lvl="2"/>
            <a:r>
              <a:rPr lang="en-US" sz="2400" dirty="0" smtClean="0"/>
              <a:t>March 1765 The Stamp </a:t>
            </a:r>
            <a:r>
              <a:rPr lang="en-US" sz="2400" dirty="0" smtClean="0"/>
              <a:t>Act--</a:t>
            </a:r>
            <a:r>
              <a:rPr lang="en-US" sz="1500" dirty="0"/>
              <a:t>an act of the British Parliament for raising </a:t>
            </a:r>
            <a:r>
              <a:rPr lang="en-US" sz="1500" dirty="0" smtClean="0"/>
              <a:t>revenue in</a:t>
            </a:r>
            <a:r>
              <a:rPr lang="en-US" sz="1500" dirty="0"/>
              <a:t> the American Colonies by requiring the use </a:t>
            </a:r>
            <a:r>
              <a:rPr lang="en-US" sz="1500" dirty="0" smtClean="0"/>
              <a:t>of stamps</a:t>
            </a:r>
            <a:r>
              <a:rPr lang="en-US" sz="1500" dirty="0"/>
              <a:t> and stamped paper for official documents</a:t>
            </a:r>
            <a:r>
              <a:rPr lang="en-US" sz="1500" dirty="0" smtClean="0"/>
              <a:t>, commercial</a:t>
            </a:r>
            <a:r>
              <a:rPr lang="en-US" sz="1500" dirty="0"/>
              <a:t> writings, and various articles: it </a:t>
            </a:r>
            <a:r>
              <a:rPr lang="en-US" sz="1500" dirty="0" smtClean="0"/>
              <a:t>was to go</a:t>
            </a:r>
            <a:r>
              <a:rPr lang="en-US" sz="1500" dirty="0"/>
              <a:t> into effect on November 1, 1765, but </a:t>
            </a:r>
            <a:r>
              <a:rPr lang="en-US" sz="1500" dirty="0" smtClean="0"/>
              <a:t>met with</a:t>
            </a:r>
            <a:r>
              <a:rPr lang="en-US" sz="1500" dirty="0"/>
              <a:t> intense opposition and was repealed in </a:t>
            </a:r>
            <a:r>
              <a:rPr lang="en-US" sz="1500" dirty="0" smtClean="0"/>
              <a:t>March,1766</a:t>
            </a:r>
            <a:endParaRPr lang="en-US" sz="1500" dirty="0" smtClean="0"/>
          </a:p>
          <a:p>
            <a:pPr lvl="3"/>
            <a:r>
              <a:rPr lang="en-US" sz="2000" dirty="0" smtClean="0"/>
              <a:t>Taxation w/o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2412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forms of Resistance</a:t>
            </a:r>
          </a:p>
          <a:p>
            <a:pPr lvl="1"/>
            <a:r>
              <a:rPr lang="en-US" dirty="0" smtClean="0"/>
              <a:t>Intellectual Resistance</a:t>
            </a:r>
          </a:p>
          <a:p>
            <a:pPr lvl="2"/>
            <a:r>
              <a:rPr lang="en-US" dirty="0" smtClean="0"/>
              <a:t>John Adams</a:t>
            </a:r>
          </a:p>
          <a:p>
            <a:pPr lvl="2"/>
            <a:r>
              <a:rPr lang="en-US" dirty="0" smtClean="0"/>
              <a:t>John Locke</a:t>
            </a:r>
          </a:p>
          <a:p>
            <a:pPr lvl="2"/>
            <a:r>
              <a:rPr lang="en-US" dirty="0" smtClean="0"/>
              <a:t>Patrick Henry</a:t>
            </a:r>
          </a:p>
          <a:p>
            <a:pPr lvl="1"/>
            <a:r>
              <a:rPr lang="en-US" dirty="0" smtClean="0"/>
              <a:t>Violent Resistance</a:t>
            </a:r>
          </a:p>
          <a:p>
            <a:pPr lvl="2"/>
            <a:r>
              <a:rPr lang="en-US" dirty="0" smtClean="0"/>
              <a:t>Patriots—those colonists who opposed British taxes</a:t>
            </a:r>
            <a:endParaRPr lang="en-US" dirty="0" smtClean="0"/>
          </a:p>
          <a:p>
            <a:pPr lvl="3"/>
            <a:r>
              <a:rPr lang="en-US" dirty="0" smtClean="0"/>
              <a:t>Sons of Liberty</a:t>
            </a:r>
          </a:p>
          <a:p>
            <a:pPr lvl="4"/>
            <a:r>
              <a:rPr lang="en-US" dirty="0" smtClean="0"/>
              <a:t>Sam Adams</a:t>
            </a:r>
          </a:p>
          <a:p>
            <a:pPr lvl="1"/>
            <a:r>
              <a:rPr lang="en-US" dirty="0" smtClean="0"/>
              <a:t>Economic Resistance</a:t>
            </a:r>
          </a:p>
          <a:p>
            <a:pPr lvl="2"/>
            <a:r>
              <a:rPr lang="en-US" dirty="0" smtClean="0"/>
              <a:t>Boycotts</a:t>
            </a:r>
          </a:p>
          <a:p>
            <a:pPr lvl="2"/>
            <a:r>
              <a:rPr lang="en-US" dirty="0" smtClean="0"/>
              <a:t>Daughters of Liberty</a:t>
            </a:r>
          </a:p>
          <a:p>
            <a:pPr lvl="3"/>
            <a:r>
              <a:rPr lang="en-US" dirty="0" smtClean="0"/>
              <a:t>Home made goods</a:t>
            </a:r>
          </a:p>
        </p:txBody>
      </p:sp>
    </p:spTree>
    <p:extLst>
      <p:ext uri="{BB962C8B-B14F-4D97-AF65-F5344CB8AC3E}">
        <p14:creationId xmlns:p14="http://schemas.microsoft.com/office/powerpoint/2010/main" val="182812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Stamp Act Repealed 1766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But, Parliament passed a law making it legal to tax the colonists</a:t>
            </a:r>
          </a:p>
          <a:p>
            <a:pPr lvl="1"/>
            <a:r>
              <a:rPr lang="en-US" dirty="0" smtClean="0"/>
              <a:t>1767 The Townsend Act</a:t>
            </a:r>
          </a:p>
          <a:p>
            <a:pPr lvl="2"/>
            <a:r>
              <a:rPr lang="en-US" dirty="0" smtClean="0"/>
              <a:t>The </a:t>
            </a:r>
            <a:r>
              <a:rPr lang="en-US" b="1" dirty="0" smtClean="0"/>
              <a:t>Townshend </a:t>
            </a:r>
            <a:r>
              <a:rPr lang="en-US" b="1" dirty="0"/>
              <a:t>Acts</a:t>
            </a:r>
            <a:r>
              <a:rPr lang="en-US" dirty="0"/>
              <a:t> imposed duties on </a:t>
            </a:r>
            <a:r>
              <a:rPr lang="en-US" dirty="0" smtClean="0"/>
              <a:t>everyday items imported into the Colonies like: glass</a:t>
            </a:r>
            <a:r>
              <a:rPr lang="en-US" dirty="0"/>
              <a:t>, lead, paints, paper and </a:t>
            </a:r>
            <a:r>
              <a:rPr lang="en-US" dirty="0" smtClean="0"/>
              <a:t>tea</a:t>
            </a:r>
          </a:p>
          <a:p>
            <a:pPr lvl="3"/>
            <a:r>
              <a:rPr lang="en-US" dirty="0" smtClean="0"/>
              <a:t>Violence </a:t>
            </a:r>
            <a:r>
              <a:rPr lang="en-US" dirty="0" smtClean="0"/>
              <a:t>erupted</a:t>
            </a:r>
          </a:p>
          <a:p>
            <a:pPr lvl="4"/>
            <a:r>
              <a:rPr lang="en-US" dirty="0" smtClean="0"/>
              <a:t>The Boston Massacre</a:t>
            </a:r>
          </a:p>
          <a:p>
            <a:pPr lvl="4"/>
            <a:r>
              <a:rPr lang="en-US" dirty="0" smtClean="0"/>
              <a:t>The Boston Tea Party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81400"/>
            <a:ext cx="4038600" cy="3132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7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Coercive </a:t>
            </a:r>
            <a:r>
              <a:rPr lang="en-US" dirty="0" smtClean="0"/>
              <a:t>Acts--</a:t>
            </a:r>
            <a:r>
              <a:rPr lang="en-US" sz="1900" dirty="0"/>
              <a:t>a series of British measures passed in 1774 and designed to punish the Massachusetts colonists for the Boston Tea </a:t>
            </a:r>
            <a:r>
              <a:rPr lang="en-US" sz="1900" dirty="0" smtClean="0"/>
              <a:t>Party </a:t>
            </a:r>
          </a:p>
          <a:p>
            <a:pPr lvl="2"/>
            <a:r>
              <a:rPr lang="en-US" dirty="0" smtClean="0"/>
              <a:t>Closed </a:t>
            </a:r>
            <a:r>
              <a:rPr lang="en-US" dirty="0"/>
              <a:t>Boston Harbor</a:t>
            </a:r>
          </a:p>
          <a:p>
            <a:pPr lvl="2"/>
            <a:r>
              <a:rPr lang="en-US" dirty="0"/>
              <a:t>Strengthened power of appointed governors; reduced power of elected colonial assemblies</a:t>
            </a:r>
          </a:p>
          <a:p>
            <a:pPr lvl="2"/>
            <a:r>
              <a:rPr lang="en-US" dirty="0"/>
              <a:t>Sent British warships and troops to Boston</a:t>
            </a:r>
          </a:p>
          <a:p>
            <a:pPr lvl="2"/>
            <a:r>
              <a:rPr lang="en-US" dirty="0" smtClean="0"/>
              <a:t>Forced </a:t>
            </a:r>
            <a:r>
              <a:rPr lang="en-US" dirty="0"/>
              <a:t>colonists to house British </a:t>
            </a:r>
            <a:r>
              <a:rPr lang="en-US" dirty="0" smtClean="0"/>
              <a:t>troops</a:t>
            </a:r>
          </a:p>
          <a:p>
            <a:pPr lvl="2"/>
            <a:r>
              <a:rPr lang="en-US" dirty="0" smtClean="0"/>
              <a:t>Allowed British officials to be tried in England for crimes committed in the colonies</a:t>
            </a:r>
          </a:p>
          <a:p>
            <a:r>
              <a:rPr lang="en-US" dirty="0" smtClean="0"/>
              <a:t>Colonists called them the “Intolerable Acts”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44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146</TotalTime>
  <Words>479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Unit 2—The Revolution</vt:lpstr>
      <vt:lpstr>Chapter 4</vt:lpstr>
      <vt:lpstr>Section 1</vt:lpstr>
      <vt:lpstr>Colonial governments based on Political Heritage </vt:lpstr>
      <vt:lpstr>Differences in colonial governments</vt:lpstr>
      <vt:lpstr>What caused the colonists to rebel?</vt:lpstr>
      <vt:lpstr>Resistance</vt:lpstr>
      <vt:lpstr>Stamp Act Repealed 1766</vt:lpstr>
      <vt:lpstr>British Reaction</vt:lpstr>
      <vt:lpstr>1st Continental Congress</vt:lpstr>
      <vt:lpstr>John Adams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2—The Revolution</dc:title>
  <dc:creator>Peterburs, Mary G.</dc:creator>
  <cp:lastModifiedBy>Peterburs, Mary G. </cp:lastModifiedBy>
  <cp:revision>16</cp:revision>
  <dcterms:created xsi:type="dcterms:W3CDTF">2014-09-10T16:00:23Z</dcterms:created>
  <dcterms:modified xsi:type="dcterms:W3CDTF">2015-09-16T17:13:15Z</dcterms:modified>
</cp:coreProperties>
</file>