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60" r:id="rId4"/>
    <p:sldId id="258" r:id="rId5"/>
    <p:sldId id="259" r:id="rId6"/>
    <p:sldId id="261" r:id="rId7"/>
    <p:sldId id="276" r:id="rId8"/>
    <p:sldId id="262" r:id="rId9"/>
    <p:sldId id="263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0C482C-137D-4A7A-874E-27963EEE316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4511DB-9138-4FF8-A705-BF40A2D136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undingfathers.info/stories/gadsde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4, Section 2 &amp;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Declaring </a:t>
            </a:r>
            <a:r>
              <a:rPr lang="en-US" smtClean="0"/>
              <a:t>Independence and</a:t>
            </a:r>
          </a:p>
          <a:p>
            <a:pPr algn="l"/>
            <a:r>
              <a:rPr lang="en-US" smtClean="0"/>
              <a:t>Turning </a:t>
            </a:r>
            <a:r>
              <a:rPr lang="en-US" dirty="0" smtClean="0"/>
              <a:t>Points of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Foreign involvement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France- Allied with Americans</a:t>
            </a:r>
          </a:p>
          <a:p>
            <a:pPr lvl="1" eaLnBrk="1" hangingPunct="1">
              <a:defRPr/>
            </a:pPr>
            <a:r>
              <a:rPr lang="en-US" dirty="0" smtClean="0"/>
              <a:t>Supplied men, equipment, money, and ships</a:t>
            </a:r>
          </a:p>
          <a:p>
            <a:pPr lvl="1" eaLnBrk="1" hangingPunct="1">
              <a:defRPr/>
            </a:pPr>
            <a:r>
              <a:rPr lang="en-US" dirty="0" smtClean="0"/>
              <a:t>Deal brokered by Benjamin Franklin</a:t>
            </a:r>
          </a:p>
          <a:p>
            <a:pPr eaLnBrk="1" hangingPunct="1">
              <a:defRPr/>
            </a:pPr>
            <a:r>
              <a:rPr lang="en-US" dirty="0" smtClean="0"/>
              <a:t>Spain- Allied with French</a:t>
            </a:r>
          </a:p>
          <a:p>
            <a:pPr lvl="1" eaLnBrk="1" hangingPunct="1">
              <a:defRPr/>
            </a:pPr>
            <a:r>
              <a:rPr lang="en-US" dirty="0" smtClean="0"/>
              <a:t>Wanted to weaken Britain </a:t>
            </a:r>
          </a:p>
          <a:p>
            <a:pPr lvl="1" eaLnBrk="1" hangingPunct="1">
              <a:defRPr/>
            </a:pPr>
            <a:r>
              <a:rPr lang="en-US" dirty="0" smtClean="0"/>
              <a:t>Provided money and supplies to patriots</a:t>
            </a:r>
          </a:p>
          <a:p>
            <a:pPr lvl="1" eaLnBrk="1" hangingPunct="1">
              <a:defRPr/>
            </a:pPr>
            <a:r>
              <a:rPr lang="en-US" dirty="0" smtClean="0"/>
              <a:t>Prevented British ships from entering Mississippi</a:t>
            </a:r>
          </a:p>
          <a:p>
            <a:pPr eaLnBrk="1" hangingPunct="1">
              <a:defRPr/>
            </a:pPr>
            <a:r>
              <a:rPr lang="en-US" dirty="0" smtClean="0"/>
              <a:t>German Mercenaries- Allied with British</a:t>
            </a:r>
          </a:p>
          <a:p>
            <a:pPr lvl="1" eaLnBrk="1" hangingPunct="1">
              <a:defRPr/>
            </a:pPr>
            <a:r>
              <a:rPr lang="en-US" dirty="0" smtClean="0"/>
              <a:t>Guns for hire </a:t>
            </a:r>
          </a:p>
        </p:txBody>
      </p:sp>
    </p:spTree>
    <p:extLst>
      <p:ext uri="{BB962C8B-B14F-4D97-AF65-F5344CB8AC3E}">
        <p14:creationId xmlns:p14="http://schemas.microsoft.com/office/powerpoint/2010/main" val="21048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Washington’s troops spent a harsh and hungry winter 1777-1778</a:t>
            </a:r>
          </a:p>
          <a:p>
            <a:pPr lvl="1"/>
            <a:r>
              <a:rPr lang="en-US" sz="2000" dirty="0" smtClean="0"/>
              <a:t>Lacked basic supplies</a:t>
            </a:r>
          </a:p>
          <a:p>
            <a:pPr lvl="2"/>
            <a:r>
              <a:rPr lang="en-US" sz="1800" dirty="0" smtClean="0"/>
              <a:t>Food</a:t>
            </a:r>
          </a:p>
          <a:p>
            <a:pPr lvl="2"/>
            <a:r>
              <a:rPr lang="en-US" sz="1800" dirty="0" smtClean="0"/>
              <a:t>Clothing </a:t>
            </a:r>
          </a:p>
          <a:p>
            <a:pPr lvl="2"/>
            <a:r>
              <a:rPr lang="en-US" sz="1800" dirty="0" smtClean="0"/>
              <a:t>Shoes</a:t>
            </a:r>
          </a:p>
          <a:p>
            <a:r>
              <a:rPr lang="en-US" sz="2400" dirty="0" smtClean="0"/>
              <a:t>German volunteer, Baron Von Steuben trained the troops</a:t>
            </a:r>
          </a:p>
          <a:p>
            <a:pPr lvl="1"/>
            <a:r>
              <a:rPr lang="en-US" sz="2000" dirty="0" smtClean="0"/>
              <a:t>They improved as soldiers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June 1778, British abandoned Philly</a:t>
            </a:r>
          </a:p>
          <a:p>
            <a:r>
              <a:rPr lang="en-US" sz="2400" dirty="0" smtClean="0"/>
              <a:t>British maintained their headquarters in NYC, but little more</a:t>
            </a:r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Forge, Pennsylvania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512323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War in the frontier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Most Native Americans supported the British</a:t>
            </a:r>
          </a:p>
          <a:p>
            <a:pPr lvl="1">
              <a:defRPr/>
            </a:pPr>
            <a:r>
              <a:rPr lang="en-US" dirty="0" smtClean="0"/>
              <a:t>Defying the Proclamation of 1763, colonists had begun to settle west of the Appalachian Mts.</a:t>
            </a:r>
          </a:p>
          <a:p>
            <a:pPr lvl="1">
              <a:defRPr/>
            </a:pPr>
            <a:r>
              <a:rPr lang="en-US" dirty="0" smtClean="0"/>
              <a:t>British promised to keep colonists in the East</a:t>
            </a:r>
            <a:endParaRPr lang="en-US" sz="1600" dirty="0" smtClean="0"/>
          </a:p>
          <a:p>
            <a:pPr lvl="2">
              <a:defRPr/>
            </a:pPr>
            <a:r>
              <a:rPr lang="en-US" sz="1600" dirty="0" smtClean="0"/>
              <a:t>1777 Natives increased attacks on settlements</a:t>
            </a:r>
          </a:p>
          <a:p>
            <a:pPr lvl="2">
              <a:defRPr/>
            </a:pPr>
            <a:r>
              <a:rPr lang="en-US" sz="1600" dirty="0" smtClean="0"/>
              <a:t>So, settlers increased attacks on neutral Natives</a:t>
            </a:r>
          </a:p>
          <a:p>
            <a:pPr lvl="2">
              <a:defRPr/>
            </a:pPr>
            <a:r>
              <a:rPr lang="en-US" sz="1600" dirty="0"/>
              <a:t>Settlers burnt Native villages, which caused Native retaliation and a cycle of retaliation began</a:t>
            </a:r>
          </a:p>
          <a:p>
            <a:pPr lvl="2">
              <a:defRPr/>
            </a:pPr>
            <a:r>
              <a:rPr lang="en-US" sz="1600" dirty="0" smtClean="0"/>
              <a:t>During the winter of 1779 Patriot forces convinced Natives to leave their British allies and retook forts and claimed the Ohio River Valley</a:t>
            </a:r>
          </a:p>
          <a:p>
            <a:pPr lvl="2">
              <a:defRPr/>
            </a:pPr>
            <a:r>
              <a:rPr lang="en-US" sz="1600" dirty="0" smtClean="0"/>
              <a:t>Many settlers returned East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5" y="4751105"/>
            <a:ext cx="3733800" cy="207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8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Beating the British “super-power” was a BIG challenge</a:t>
            </a:r>
          </a:p>
          <a:p>
            <a:pPr lvl="1"/>
            <a:r>
              <a:rPr lang="en-US" dirty="0" smtClean="0"/>
              <a:t>Pop. Of Britain 4x that of the colonies</a:t>
            </a:r>
          </a:p>
          <a:p>
            <a:pPr lvl="1"/>
            <a:r>
              <a:rPr lang="en-US" dirty="0" smtClean="0"/>
              <a:t>20% of colonials were Loyalists</a:t>
            </a:r>
          </a:p>
          <a:p>
            <a:pPr lvl="1"/>
            <a:r>
              <a:rPr lang="en-US" dirty="0" smtClean="0"/>
              <a:t>20% of colonials were slaves</a:t>
            </a:r>
          </a:p>
          <a:p>
            <a:pPr lvl="1"/>
            <a:r>
              <a:rPr lang="en-US" dirty="0" smtClean="0"/>
              <a:t>Others remained neutral for as long as possible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13909"/>
            <a:ext cx="4267200" cy="26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533496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www.foundingfathers.info/stories/gadsden.html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Patriots had a cause worth fighting for—Liberty </a:t>
            </a:r>
          </a:p>
          <a:p>
            <a:pPr lvl="2"/>
            <a:r>
              <a:rPr lang="en-US" altLang="en-US" dirty="0" smtClean="0"/>
              <a:t>British soldiers were there to fight because they were told to</a:t>
            </a:r>
          </a:p>
          <a:p>
            <a:r>
              <a:rPr lang="en-US" altLang="en-US" dirty="0" smtClean="0"/>
              <a:t>The British underestimated the Patriots as an enemy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/>
              <a:t>Opposing Sides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724400" cy="297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sz="half" idx="1"/>
          </p:nvPr>
        </p:nvSpPr>
        <p:spPr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smtClean="0"/>
              <a:t>Nearly 10 million people in Britain </a:t>
            </a:r>
          </a:p>
          <a:p>
            <a:pPr eaLnBrk="1" hangingPunct="1"/>
            <a:r>
              <a:rPr lang="en-US" altLang="en-US" sz="2400" smtClean="0"/>
              <a:t>Manufacturing Kings</a:t>
            </a:r>
          </a:p>
          <a:p>
            <a:pPr lvl="1" eaLnBrk="1" hangingPunct="1"/>
            <a:r>
              <a:rPr lang="en-US" altLang="en-US" sz="2000" smtClean="0"/>
              <a:t>Ships</a:t>
            </a:r>
          </a:p>
          <a:p>
            <a:pPr lvl="1" eaLnBrk="1" hangingPunct="1"/>
            <a:r>
              <a:rPr lang="en-US" altLang="en-US" sz="2000" smtClean="0"/>
              <a:t>Weapons</a:t>
            </a:r>
          </a:p>
          <a:p>
            <a:pPr lvl="1" eaLnBrk="1" hangingPunct="1"/>
            <a:r>
              <a:rPr lang="en-US" altLang="en-US" sz="2000" smtClean="0"/>
              <a:t>Supplies</a:t>
            </a:r>
          </a:p>
          <a:p>
            <a:pPr eaLnBrk="1" hangingPunct="1"/>
            <a:r>
              <a:rPr lang="en-US" altLang="en-US" sz="2400" smtClean="0"/>
              <a:t>Established Government</a:t>
            </a:r>
          </a:p>
          <a:p>
            <a:pPr eaLnBrk="1" hangingPunct="1"/>
            <a:r>
              <a:rPr lang="en-US" altLang="en-US" sz="2400" smtClean="0"/>
              <a:t>Established Army and Navy</a:t>
            </a:r>
          </a:p>
          <a:p>
            <a:pPr eaLnBrk="1" hangingPunct="1"/>
            <a:r>
              <a:rPr lang="en-US" altLang="en-US" sz="2400" smtClean="0"/>
              <a:t>Established Economy 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sz="half" idx="2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smtClean="0"/>
              <a:t>2.5 million people in 13 colonies</a:t>
            </a:r>
          </a:p>
          <a:p>
            <a:pPr eaLnBrk="1" hangingPunct="1"/>
            <a:r>
              <a:rPr lang="en-US" altLang="en-US" sz="2400" smtClean="0"/>
              <a:t>Farming </a:t>
            </a:r>
          </a:p>
          <a:p>
            <a:pPr lvl="1" eaLnBrk="1" hangingPunct="1"/>
            <a:r>
              <a:rPr lang="en-US" altLang="en-US" sz="2000" smtClean="0"/>
              <a:t>Few ships</a:t>
            </a:r>
          </a:p>
          <a:p>
            <a:pPr lvl="1" eaLnBrk="1" hangingPunct="1"/>
            <a:r>
              <a:rPr lang="en-US" altLang="en-US" sz="2000" smtClean="0"/>
              <a:t>Few military grade weapons</a:t>
            </a:r>
          </a:p>
          <a:p>
            <a:pPr lvl="1" eaLnBrk="1" hangingPunct="1"/>
            <a:r>
              <a:rPr lang="en-US" altLang="en-US" sz="2000" smtClean="0"/>
              <a:t>Limited supplies </a:t>
            </a:r>
          </a:p>
          <a:p>
            <a:pPr eaLnBrk="1" hangingPunct="1"/>
            <a:r>
              <a:rPr lang="en-US" altLang="en-US" sz="2400" smtClean="0"/>
              <a:t>New Government </a:t>
            </a:r>
          </a:p>
          <a:p>
            <a:pPr eaLnBrk="1" hangingPunct="1"/>
            <a:r>
              <a:rPr lang="en-US" altLang="en-US" sz="2400" smtClean="0"/>
              <a:t>Militia </a:t>
            </a:r>
          </a:p>
          <a:p>
            <a:pPr eaLnBrk="1" hangingPunct="1"/>
            <a:r>
              <a:rPr lang="en-US" altLang="en-US" sz="2400" smtClean="0"/>
              <a:t>Growing Economy 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Britain vs. Colonials</a:t>
            </a:r>
            <a:br>
              <a:rPr lang="en-US" altLang="en-US" dirty="0" smtClean="0"/>
            </a:br>
            <a:r>
              <a:rPr lang="en-US" altLang="en-US" dirty="0" smtClean="0"/>
              <a:t>strengths and weaknesses</a:t>
            </a:r>
          </a:p>
        </p:txBody>
      </p:sp>
    </p:spTree>
    <p:extLst>
      <p:ext uri="{BB962C8B-B14F-4D97-AF65-F5344CB8AC3E}">
        <p14:creationId xmlns:p14="http://schemas.microsoft.com/office/powerpoint/2010/main" val="4856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1775</a:t>
            </a:r>
          </a:p>
          <a:p>
            <a:r>
              <a:rPr lang="en-US" dirty="0" smtClean="0"/>
              <a:t>Battles of Lexington and Concord—two country towns west of Boston</a:t>
            </a:r>
          </a:p>
          <a:p>
            <a:pPr lvl="1"/>
            <a:r>
              <a:rPr lang="en-US" dirty="0" smtClean="0"/>
              <a:t>Gage provoked the battles by</a:t>
            </a:r>
          </a:p>
          <a:p>
            <a:pPr lvl="2"/>
            <a:r>
              <a:rPr lang="en-US" dirty="0" smtClean="0"/>
              <a:t>Sending troops to arrest Adams and </a:t>
            </a:r>
            <a:r>
              <a:rPr lang="en-US" dirty="0"/>
              <a:t>H</a:t>
            </a:r>
            <a:r>
              <a:rPr lang="en-US" dirty="0" smtClean="0"/>
              <a:t>ancock in Lexington</a:t>
            </a:r>
          </a:p>
          <a:p>
            <a:pPr lvl="2"/>
            <a:r>
              <a:rPr lang="en-US" dirty="0" smtClean="0"/>
              <a:t>And to seize Patriot weapons in Concord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smtClean="0"/>
              <a:t>Tipped off by Paul Revere, the Patriot militia drove the British troops back to Boston</a:t>
            </a:r>
          </a:p>
          <a:p>
            <a:pPr lvl="2"/>
            <a:r>
              <a:rPr lang="en-US" dirty="0" smtClean="0"/>
              <a:t>More than 200 Redcoats killed or injured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prior to 1777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399"/>
            <a:ext cx="2743200" cy="321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Two months after the defeat at Concord, the Battle of Bunker Hill</a:t>
            </a:r>
          </a:p>
          <a:p>
            <a:pPr lvl="1"/>
            <a:r>
              <a:rPr lang="en-US" sz="2000" dirty="0" smtClean="0"/>
              <a:t>(British) Lord </a:t>
            </a:r>
            <a:r>
              <a:rPr lang="en-US" sz="2000" dirty="0"/>
              <a:t>W</a:t>
            </a:r>
            <a:r>
              <a:rPr lang="en-US" sz="2000" dirty="0" smtClean="0"/>
              <a:t>illiam Howe made several mistakes:</a:t>
            </a:r>
          </a:p>
          <a:p>
            <a:pPr lvl="2"/>
            <a:r>
              <a:rPr lang="en-US" sz="1800" dirty="0" smtClean="0"/>
              <a:t>Frontal attack</a:t>
            </a:r>
          </a:p>
          <a:p>
            <a:pPr lvl="2"/>
            <a:r>
              <a:rPr lang="en-US" sz="1800" dirty="0" smtClean="0"/>
              <a:t>Middle of the day</a:t>
            </a:r>
          </a:p>
          <a:p>
            <a:pPr lvl="2"/>
            <a:r>
              <a:rPr lang="en-US" sz="1800" dirty="0" smtClean="0"/>
              <a:t>Wearing red uniforms</a:t>
            </a:r>
          </a:p>
          <a:p>
            <a:pPr lvl="2"/>
            <a:r>
              <a:rPr lang="en-US" sz="1800" dirty="0" smtClean="0"/>
              <a:t>He underestimated the enemy</a:t>
            </a:r>
          </a:p>
          <a:p>
            <a:r>
              <a:rPr lang="en-US" sz="2400" dirty="0"/>
              <a:t>Technically, British </a:t>
            </a:r>
            <a:r>
              <a:rPr lang="en-US" sz="2400" dirty="0" smtClean="0"/>
              <a:t>won</a:t>
            </a:r>
          </a:p>
          <a:p>
            <a:pPr lvl="1"/>
            <a:r>
              <a:rPr lang="en-US" sz="2000" dirty="0"/>
              <a:t>Patriots ran out of ammunition</a:t>
            </a:r>
          </a:p>
          <a:p>
            <a:pPr lvl="1"/>
            <a:endParaRPr lang="en-US" sz="2000" dirty="0"/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000" dirty="0" smtClean="0"/>
              <a:t>British suffered twice the casualties</a:t>
            </a:r>
          </a:p>
          <a:p>
            <a:r>
              <a:rPr lang="en-US" sz="2400" dirty="0" smtClean="0"/>
              <a:t>In March 1776, the British abandoned Boston</a:t>
            </a:r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cont.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84612"/>
            <a:ext cx="35016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naval blockades of ports</a:t>
            </a:r>
          </a:p>
          <a:p>
            <a:pPr lvl="1"/>
            <a:r>
              <a:rPr lang="en-US" dirty="0" smtClean="0"/>
              <a:t>Goods scarce</a:t>
            </a:r>
          </a:p>
          <a:p>
            <a:pPr lvl="2"/>
            <a:r>
              <a:rPr lang="en-US" dirty="0" smtClean="0"/>
              <a:t>Black market, exorbitant prices for simple goods</a:t>
            </a:r>
          </a:p>
          <a:p>
            <a:pPr lvl="1"/>
            <a:r>
              <a:rPr lang="en-US" dirty="0" smtClean="0"/>
              <a:t>Patriots issued paper money</a:t>
            </a:r>
          </a:p>
          <a:p>
            <a:pPr lvl="2"/>
            <a:r>
              <a:rPr lang="en-US" dirty="0" smtClean="0"/>
              <a:t>Decreased value of money</a:t>
            </a:r>
          </a:p>
          <a:p>
            <a:pPr lvl="2"/>
            <a:r>
              <a:rPr lang="en-US" dirty="0" smtClean="0"/>
              <a:t>Risky. If Patriots lost, money worthless</a:t>
            </a:r>
          </a:p>
          <a:p>
            <a:pPr lvl="2"/>
            <a:r>
              <a:rPr lang="en-US" dirty="0" smtClean="0"/>
              <a:t>British paid for goods in gold</a:t>
            </a:r>
          </a:p>
          <a:p>
            <a:r>
              <a:rPr lang="en-US" dirty="0" smtClean="0"/>
              <a:t>Assistance and Support of women essential to the success of the Continental Army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1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Trenton</a:t>
            </a:r>
          </a:p>
          <a:p>
            <a:pPr lvl="1"/>
            <a:r>
              <a:rPr lang="en-US" sz="1800" dirty="0" smtClean="0"/>
              <a:t>Howe captured NYC in Sept. 1776</a:t>
            </a:r>
          </a:p>
          <a:p>
            <a:pPr lvl="1"/>
            <a:r>
              <a:rPr lang="en-US" sz="1800" dirty="0" smtClean="0"/>
              <a:t>Patriots forced to retreat across the Delaware River to New Jersey</a:t>
            </a:r>
          </a:p>
          <a:p>
            <a:pPr lvl="1"/>
            <a:r>
              <a:rPr lang="en-US" sz="1800" dirty="0" smtClean="0"/>
              <a:t>Christmas night, Washington crossed the Delaware back into NY and surprised a group of 1000 German mercenaries</a:t>
            </a:r>
          </a:p>
          <a:p>
            <a:pPr lvl="1"/>
            <a:r>
              <a:rPr lang="en-US" sz="1800" dirty="0" smtClean="0"/>
              <a:t>This modest victory saved the spirits of the Patriots and won support for independence</a:t>
            </a:r>
          </a:p>
          <a:p>
            <a:pPr marL="393192" lvl="1" indent="0">
              <a:buNone/>
            </a:pPr>
            <a:endParaRPr lang="en-US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5130800" cy="29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2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Saratoga—the turning point!</a:t>
            </a:r>
          </a:p>
          <a:p>
            <a:pPr lvl="1"/>
            <a:r>
              <a:rPr lang="en-US" dirty="0" smtClean="0"/>
              <a:t>British troops marched from Canada to NY’s Hudson Valley</a:t>
            </a:r>
          </a:p>
          <a:p>
            <a:pPr lvl="1"/>
            <a:r>
              <a:rPr lang="en-US" dirty="0" smtClean="0"/>
              <a:t>Patriot trap awaited in Saratoga</a:t>
            </a:r>
          </a:p>
          <a:p>
            <a:pPr lvl="1"/>
            <a:r>
              <a:rPr lang="en-US" dirty="0" smtClean="0"/>
              <a:t>General John Burgoyne surrendered in Oct. 1777</a:t>
            </a:r>
          </a:p>
          <a:p>
            <a:pPr lvl="1"/>
            <a:r>
              <a:rPr lang="en-US" dirty="0" smtClean="0"/>
              <a:t>This defeat convinced many that the Patriots might just have what it takes to win</a:t>
            </a:r>
          </a:p>
          <a:p>
            <a:pPr marL="393192" lvl="1" indent="0">
              <a:buNone/>
            </a:pP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cont.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00668"/>
            <a:ext cx="15811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gat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67317"/>
            <a:ext cx="1809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4419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General John Burgoyne, British</a:t>
            </a:r>
          </a:p>
          <a:p>
            <a:pPr algn="ctr"/>
            <a:r>
              <a:rPr lang="en-US" sz="1400" dirty="0" smtClean="0"/>
              <a:t>General Horatio Gates, Patriots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73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344</TotalTime>
  <Words>603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Chapter 4, Section 2 &amp; 3</vt:lpstr>
      <vt:lpstr>Why it matters</vt:lpstr>
      <vt:lpstr>Opposing Sides</vt:lpstr>
      <vt:lpstr>Britain vs. Colonials strengths and weaknesses</vt:lpstr>
      <vt:lpstr>Battles prior to 1777</vt:lpstr>
      <vt:lpstr>Battles cont.</vt:lpstr>
      <vt:lpstr>Hard times</vt:lpstr>
      <vt:lpstr>Battles cont.</vt:lpstr>
      <vt:lpstr>Battles cont.</vt:lpstr>
      <vt:lpstr>Foreign involvement</vt:lpstr>
      <vt:lpstr>Valley Forge, Pennsylvania</vt:lpstr>
      <vt:lpstr>War in the frontier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 Outline</dc:title>
  <dc:creator>Mary</dc:creator>
  <cp:lastModifiedBy>Peterburs, Mary G. </cp:lastModifiedBy>
  <cp:revision>28</cp:revision>
  <dcterms:created xsi:type="dcterms:W3CDTF">2013-10-02T01:37:11Z</dcterms:created>
  <dcterms:modified xsi:type="dcterms:W3CDTF">2015-09-23T23:21:00Z</dcterms:modified>
</cp:coreProperties>
</file>