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666B-90F8-4A92-8BB6-5463615ED310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9128A-97CB-484B-9D06-6CFA0EFE35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666B-90F8-4A92-8BB6-5463615ED310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128A-97CB-484B-9D06-6CFA0EFE3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666B-90F8-4A92-8BB6-5463615ED310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128A-97CB-484B-9D06-6CFA0EFE3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666B-90F8-4A92-8BB6-5463615ED310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128A-97CB-484B-9D06-6CFA0EFE3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666B-90F8-4A92-8BB6-5463615ED310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128A-97CB-484B-9D06-6CFA0EFE35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666B-90F8-4A92-8BB6-5463615ED310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128A-97CB-484B-9D06-6CFA0EFE35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666B-90F8-4A92-8BB6-5463615ED310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128A-97CB-484B-9D06-6CFA0EFE35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666B-90F8-4A92-8BB6-5463615ED310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128A-97CB-484B-9D06-6CFA0EFE3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666B-90F8-4A92-8BB6-5463615ED310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128A-97CB-484B-9D06-6CFA0EFE3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666B-90F8-4A92-8BB6-5463615ED310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128A-97CB-484B-9D06-6CFA0EFE3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666B-90F8-4A92-8BB6-5463615ED310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128A-97CB-484B-9D06-6CFA0EFE3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68666B-90F8-4A92-8BB6-5463615ED310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AF9128A-97CB-484B-9D06-6CFA0EFE35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4, Section 4—War’s End and Lasting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7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in the South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South, as in the North, the British won most of the battles</a:t>
            </a:r>
          </a:p>
          <a:p>
            <a:pPr lvl="1"/>
            <a:r>
              <a:rPr lang="en-US" dirty="0" smtClean="0"/>
              <a:t>1778—British seized Savannah Georgia</a:t>
            </a:r>
          </a:p>
          <a:p>
            <a:pPr lvl="1"/>
            <a:r>
              <a:rPr lang="en-US" dirty="0" smtClean="0"/>
              <a:t>Spring 1780—Charleston, SC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abbapush.pbworks.com/f/1344611015/Southern%20Colon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352800" cy="44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5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27709"/>
            <a:ext cx="8229600" cy="1600200"/>
          </a:xfrm>
        </p:spPr>
        <p:txBody>
          <a:bodyPr/>
          <a:lstStyle/>
          <a:p>
            <a:r>
              <a:rPr lang="en-US" dirty="0" smtClean="0"/>
              <a:t>War in the South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Spain on the offensive</a:t>
            </a:r>
          </a:p>
          <a:p>
            <a:pPr lvl="1"/>
            <a:r>
              <a:rPr lang="en-US" dirty="0" smtClean="0"/>
              <a:t>1780—took Mobile, Al</a:t>
            </a:r>
          </a:p>
          <a:p>
            <a:pPr lvl="1"/>
            <a:r>
              <a:rPr lang="en-US" dirty="0" smtClean="0"/>
              <a:t>1781—Pensacola, FL</a:t>
            </a:r>
          </a:p>
          <a:p>
            <a:r>
              <a:rPr lang="en-US" dirty="0" smtClean="0"/>
              <a:t>Intention was to solidify THEIR (Spanish) power in North America</a:t>
            </a:r>
          </a:p>
          <a:p>
            <a:pPr lvl="1"/>
            <a:r>
              <a:rPr lang="en-US" dirty="0" smtClean="0"/>
              <a:t>Also, to divert British attention away from the Patriots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56085"/>
            <a:ext cx="4038600" cy="341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0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Loyalist support in the South</a:t>
            </a:r>
          </a:p>
          <a:p>
            <a:r>
              <a:rPr lang="en-US" dirty="0" smtClean="0"/>
              <a:t>Failed to support the Loyalist militias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819400" cy="402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7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Yorktown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Patriots won the war</a:t>
            </a:r>
          </a:p>
          <a:p>
            <a:pPr lvl="1"/>
            <a:r>
              <a:rPr lang="en-US" dirty="0" smtClean="0"/>
              <a:t>Why?</a:t>
            </a:r>
          </a:p>
          <a:p>
            <a:pPr lvl="2"/>
            <a:r>
              <a:rPr lang="en-US" dirty="0" smtClean="0"/>
              <a:t>1. British underestimated the Patriots</a:t>
            </a:r>
          </a:p>
          <a:p>
            <a:pPr lvl="2"/>
            <a:r>
              <a:rPr lang="en-US" dirty="0" smtClean="0"/>
              <a:t>2. British misunderstood the political nature of the conflict</a:t>
            </a:r>
          </a:p>
          <a:p>
            <a:pPr lvl="2"/>
            <a:r>
              <a:rPr lang="en-US" dirty="0" smtClean="0"/>
              <a:t>3. Patriots were highly motivated and G. Washington was a shrewd leader</a:t>
            </a:r>
          </a:p>
          <a:p>
            <a:pPr lvl="2"/>
            <a:r>
              <a:rPr lang="en-US" dirty="0" smtClean="0"/>
              <a:t>4. Patriots received critical assistance from France</a:t>
            </a:r>
            <a:endParaRPr lang="en-US" dirty="0"/>
          </a:p>
          <a:p>
            <a:r>
              <a:rPr lang="en-US" dirty="0" smtClean="0"/>
              <a:t>Summer 1781 Washington heads south</a:t>
            </a:r>
            <a:endParaRPr lang="en-US" dirty="0"/>
          </a:p>
          <a:p>
            <a:pPr lvl="1"/>
            <a:r>
              <a:rPr lang="en-US" dirty="0" smtClean="0"/>
              <a:t>With the help of the French Navy, he trapped Cornwallis and the British troops at Yorktown, VA</a:t>
            </a:r>
          </a:p>
          <a:p>
            <a:pPr lvl="1"/>
            <a:r>
              <a:rPr lang="en-US" dirty="0" smtClean="0"/>
              <a:t>Cornwallis surrendered Oct. 19,1781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38912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34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Treaty of Paris 1783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Great Britain and Americans signed a treaty</a:t>
            </a:r>
          </a:p>
          <a:p>
            <a:pPr lvl="1" eaLnBrk="1" hangingPunct="1">
              <a:defRPr/>
            </a:pPr>
            <a:r>
              <a:rPr lang="en-US" dirty="0" smtClean="0"/>
              <a:t>Recognized independence from Britain </a:t>
            </a:r>
          </a:p>
          <a:p>
            <a:pPr lvl="1" eaLnBrk="1" hangingPunct="1">
              <a:defRPr/>
            </a:pPr>
            <a:r>
              <a:rPr lang="en-US" dirty="0" smtClean="0"/>
              <a:t>Gained land for the colonists </a:t>
            </a:r>
          </a:p>
          <a:p>
            <a:pPr lvl="1" eaLnBrk="1" hangingPunct="1">
              <a:defRPr/>
            </a:pPr>
            <a:r>
              <a:rPr lang="en-US" dirty="0" smtClean="0"/>
              <a:t>Removed British soldiers from Americas</a:t>
            </a:r>
          </a:p>
          <a:p>
            <a:pPr lvl="1" eaLnBrk="1" hangingPunct="1">
              <a:defRPr/>
            </a:pPr>
            <a:r>
              <a:rPr lang="en-US" dirty="0" smtClean="0"/>
              <a:t>Encouraged Americas to pay Loyalists for property damage</a:t>
            </a:r>
          </a:p>
          <a:p>
            <a:pPr lvl="1" eaLnBrk="1" hangingPunct="1">
              <a:defRPr/>
            </a:pPr>
            <a:r>
              <a:rPr lang="en-US" dirty="0" smtClean="0"/>
              <a:t>Secured fishing rights off the coast of Newfoundland</a:t>
            </a:r>
          </a:p>
          <a:p>
            <a:pPr>
              <a:defRPr/>
            </a:pPr>
            <a:r>
              <a:rPr lang="en-US" dirty="0" smtClean="0"/>
              <a:t>Americans strained their relationship with the French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958181"/>
            <a:ext cx="2924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12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Changes in the Americas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/>
              <a:t>Women's Rights: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/>
              <a:t>Gained few new rights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/>
              <a:t>Gained respect for their support during the war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/>
              <a:t>African Americans: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/>
              <a:t>Most that had escaped slavery were re-enslaved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/>
              <a:t>Most remained </a:t>
            </a:r>
            <a:r>
              <a:rPr lang="en-US" sz="2600" dirty="0" smtClean="0"/>
              <a:t>enslaved</a:t>
            </a:r>
            <a:endParaRPr lang="en-US" sz="2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/>
              <a:t>Americans were criticized for fighting a war for freedom but enslaved men.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/>
              <a:t>Native Americans: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/>
              <a:t>Were pushed off lands toward the west for allying with British </a:t>
            </a:r>
          </a:p>
        </p:txBody>
      </p:sp>
    </p:spTree>
    <p:extLst>
      <p:ext uri="{BB962C8B-B14F-4D97-AF65-F5344CB8AC3E}">
        <p14:creationId xmlns:p14="http://schemas.microsoft.com/office/powerpoint/2010/main" val="95491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“All men are created equal” a radical idea</a:t>
            </a:r>
          </a:p>
          <a:p>
            <a:r>
              <a:rPr lang="en-US" dirty="0" smtClean="0"/>
              <a:t>Inspired the French Revolution in 1789</a:t>
            </a:r>
          </a:p>
          <a:p>
            <a:r>
              <a:rPr lang="en-US" dirty="0" smtClean="0"/>
              <a:t>Marie Antoinette and Louis XVI in 1793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3905690" cy="3656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286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</TotalTime>
  <Words>297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Executive</vt:lpstr>
      <vt:lpstr>American Revolution</vt:lpstr>
      <vt:lpstr>War in the South</vt:lpstr>
      <vt:lpstr>War in the South</vt:lpstr>
      <vt:lpstr>British Error</vt:lpstr>
      <vt:lpstr>Yorktown</vt:lpstr>
      <vt:lpstr>Treaty of Paris 1783</vt:lpstr>
      <vt:lpstr>Changes in the Americas</vt:lpstr>
      <vt:lpstr>The French Revolution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Revolution</dc:title>
  <dc:creator>Peterburs, Mary G.</dc:creator>
  <cp:lastModifiedBy>Peterburs, Mary G. </cp:lastModifiedBy>
  <cp:revision>7</cp:revision>
  <dcterms:created xsi:type="dcterms:W3CDTF">2014-09-17T20:26:18Z</dcterms:created>
  <dcterms:modified xsi:type="dcterms:W3CDTF">2015-09-23T23:22:50Z</dcterms:modified>
</cp:coreProperties>
</file>