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63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4817-157C-4032-AEA6-A665A85A7E9B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A03DF8-50AB-49B1-B296-EEF2C5678D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4817-157C-4032-AEA6-A665A85A7E9B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3DF8-50AB-49B1-B296-EEF2C5678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4817-157C-4032-AEA6-A665A85A7E9B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3DF8-50AB-49B1-B296-EEF2C5678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2983-6AC0-43EA-9512-86F6C8A14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3687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10393-3AC6-474A-990E-355B3AFA3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48659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4817-157C-4032-AEA6-A665A85A7E9B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3DF8-50AB-49B1-B296-EEF2C5678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4817-157C-4032-AEA6-A665A85A7E9B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3DF8-50AB-49B1-B296-EEF2C5678D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4817-157C-4032-AEA6-A665A85A7E9B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3DF8-50AB-49B1-B296-EEF2C5678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4817-157C-4032-AEA6-A665A85A7E9B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3DF8-50AB-49B1-B296-EEF2C5678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4817-157C-4032-AEA6-A665A85A7E9B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3DF8-50AB-49B1-B296-EEF2C5678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4817-157C-4032-AEA6-A665A85A7E9B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3DF8-50AB-49B1-B296-EEF2C5678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4817-157C-4032-AEA6-A665A85A7E9B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3DF8-50AB-49B1-B296-EEF2C5678D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4817-157C-4032-AEA6-A665A85A7E9B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3DF8-50AB-49B1-B296-EEF2C5678D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AF4817-157C-4032-AEA6-A665A85A7E9B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5A03DF8-50AB-49B1-B296-EEF2C5678D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Struggle Over foreign policy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399"/>
            <a:ext cx="2667000" cy="324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93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Treaty with Spain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Thomas Pinckney was sent to Spain to negotiate differences between US &amp; Spain</a:t>
            </a:r>
          </a:p>
          <a:p>
            <a:pPr eaLnBrk="1" hangingPunct="1">
              <a:buFont typeface="Arial" charset="0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Pinckney’s Treaty (1795)</a:t>
            </a:r>
          </a:p>
          <a:p>
            <a:pPr lvl="1" eaLnBrk="1" hangingPunct="1">
              <a:defRPr/>
            </a:pPr>
            <a:r>
              <a:rPr lang="en-US" smtClean="0"/>
              <a:t>Gave Americans free navigation of the Mississippi River</a:t>
            </a:r>
          </a:p>
          <a:p>
            <a:pPr lvl="1" eaLnBrk="1" hangingPunct="1">
              <a:defRPr/>
            </a:pPr>
            <a:r>
              <a:rPr lang="en-US" smtClean="0"/>
              <a:t>Right to trade at port of New Orleans</a:t>
            </a:r>
          </a:p>
        </p:txBody>
      </p:sp>
    </p:spTree>
    <p:extLst>
      <p:ext uri="{BB962C8B-B14F-4D97-AF65-F5344CB8AC3E}">
        <p14:creationId xmlns:p14="http://schemas.microsoft.com/office/powerpoint/2010/main" val="426166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treaties were signed during Washington’s presidency?</a:t>
            </a:r>
          </a:p>
          <a:p>
            <a:pPr lvl="1"/>
            <a:r>
              <a:rPr lang="en-US" dirty="0" smtClean="0"/>
              <a:t>Treaty of Greenville 1795 </a:t>
            </a:r>
          </a:p>
          <a:p>
            <a:pPr lvl="2"/>
            <a:r>
              <a:rPr lang="en-US" dirty="0" smtClean="0"/>
              <a:t>Between U.S. and American Native Indians</a:t>
            </a:r>
          </a:p>
          <a:p>
            <a:pPr lvl="1"/>
            <a:r>
              <a:rPr lang="en-US" dirty="0" smtClean="0"/>
              <a:t>The Jay Treaty 1794</a:t>
            </a:r>
          </a:p>
          <a:p>
            <a:pPr lvl="2"/>
            <a:r>
              <a:rPr lang="en-US" dirty="0" smtClean="0"/>
              <a:t>Between U.S. and Britain</a:t>
            </a:r>
          </a:p>
          <a:p>
            <a:pPr lvl="1"/>
            <a:r>
              <a:rPr lang="en-US" dirty="0" smtClean="0"/>
              <a:t>Pinckney's Treaty 1795</a:t>
            </a:r>
          </a:p>
          <a:p>
            <a:pPr lvl="2"/>
            <a:r>
              <a:rPr lang="en-US" dirty="0" smtClean="0"/>
              <a:t>Between U.S. and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Washington’s Farewell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September 1796 Washington announced he would not run for a 3</a:t>
            </a:r>
            <a:r>
              <a:rPr lang="en-US" sz="2800" baseline="30000" smtClean="0"/>
              <a:t>rd</a:t>
            </a:r>
            <a:r>
              <a:rPr lang="en-US" sz="2800" smtClean="0"/>
              <a:t> term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Set the Precedent for future presidents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Warned against: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making permanent alliances with other nations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Forming political parties </a:t>
            </a:r>
          </a:p>
        </p:txBody>
      </p:sp>
      <p:pic>
        <p:nvPicPr>
          <p:cNvPr id="28676" name="Picture 8" descr="George_Washinton_Farewell_Phillibrow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0"/>
            <a:ext cx="4194175" cy="321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486400" y="4800600"/>
            <a:ext cx="3276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“observe good faith and justice toward all nations…Tis our policy to steer clear of permanent alliances.”</a:t>
            </a:r>
          </a:p>
        </p:txBody>
      </p:sp>
    </p:spTree>
    <p:extLst>
      <p:ext uri="{BB962C8B-B14F-4D97-AF65-F5344CB8AC3E}">
        <p14:creationId xmlns:p14="http://schemas.microsoft.com/office/powerpoint/2010/main" val="14345714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Workbook Assignment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Washington’s Farewell Address Analysis in </a:t>
            </a:r>
            <a:r>
              <a:rPr lang="en-US" smtClean="0"/>
              <a:t>your workbook (Page </a:t>
            </a:r>
            <a:r>
              <a:rPr lang="en-US" dirty="0" smtClean="0"/>
              <a:t>204 in </a:t>
            </a:r>
            <a:r>
              <a:rPr lang="en-US" smtClean="0"/>
              <a:t>your textbook)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05596"/>
            <a:ext cx="57260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7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dirty="0" smtClean="0"/>
              <a:t>Frontier </a:t>
            </a:r>
            <a:r>
              <a:rPr lang="en-US" dirty="0" smtClean="0"/>
              <a:t>Violence</a:t>
            </a:r>
            <a:br>
              <a:rPr lang="en-US" dirty="0" smtClean="0"/>
            </a:br>
            <a:r>
              <a:rPr lang="en-US" sz="2000" dirty="0" smtClean="0"/>
              <a:t>Foreign Influence in West</a:t>
            </a:r>
          </a:p>
        </p:txBody>
      </p:sp>
      <p:sp>
        <p:nvSpPr>
          <p:cNvPr id="38916" name="Rectangle 4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US wanted </a:t>
            </a:r>
            <a:r>
              <a:rPr lang="en-US" sz="2800" dirty="0" smtClean="0"/>
              <a:t>push </a:t>
            </a:r>
            <a:r>
              <a:rPr lang="en-US" sz="2800" dirty="0" smtClean="0"/>
              <a:t>the British out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Britain </a:t>
            </a:r>
            <a:r>
              <a:rPr lang="en-US" sz="2800" dirty="0" smtClean="0"/>
              <a:t>urged Natives </a:t>
            </a:r>
            <a:r>
              <a:rPr lang="en-US" sz="2800" dirty="0" smtClean="0"/>
              <a:t>to destroy US settlements</a:t>
            </a:r>
          </a:p>
        </p:txBody>
      </p:sp>
      <p:pic>
        <p:nvPicPr>
          <p:cNvPr id="20484" name="Picture 7" descr="1790NW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338" y="1600200"/>
            <a:ext cx="3460750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774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dirty="0" smtClean="0"/>
              <a:t>Frontier </a:t>
            </a:r>
            <a:r>
              <a:rPr lang="en-US" dirty="0" smtClean="0"/>
              <a:t>violence</a:t>
            </a:r>
            <a:br>
              <a:rPr lang="en-US" dirty="0" smtClean="0"/>
            </a:br>
            <a:r>
              <a:rPr lang="en-US" sz="2200" dirty="0" smtClean="0"/>
              <a:t>Native </a:t>
            </a:r>
            <a:r>
              <a:rPr lang="en-US" sz="2200" dirty="0" smtClean="0"/>
              <a:t>American Land Disputes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Native American tribes claimed that the US government had no authority over them</a:t>
            </a:r>
          </a:p>
          <a:p>
            <a:pPr lvl="1">
              <a:defRPr/>
            </a:pPr>
            <a:r>
              <a:rPr lang="en-US" dirty="0" smtClean="0"/>
              <a:t>Washington worried that the European nations would try to take control of the Northwest Territory</a:t>
            </a:r>
          </a:p>
          <a:p>
            <a:pPr lvl="1">
              <a:defRPr/>
            </a:pPr>
            <a:r>
              <a:rPr lang="en-US" dirty="0" smtClean="0"/>
              <a:t>Washington made treaties with Native tribes hoping it would decrease the influence of Britain and France </a:t>
            </a:r>
          </a:p>
          <a:p>
            <a:pPr lvl="1">
              <a:defRPr/>
            </a:pPr>
            <a:r>
              <a:rPr lang="en-US" dirty="0"/>
              <a:t>American Settlers broke the treaties made with the Natives</a:t>
            </a:r>
          </a:p>
          <a:p>
            <a:pPr lvl="1">
              <a:defRPr/>
            </a:pPr>
            <a:r>
              <a:rPr lang="en-US" dirty="0"/>
              <a:t>Washington sent General A. St. Clair to restore order</a:t>
            </a:r>
          </a:p>
          <a:p>
            <a:pPr lvl="1">
              <a:defRPr/>
            </a:pPr>
            <a:r>
              <a:rPr lang="en-US" dirty="0"/>
              <a:t>November 1791 St. Clair’s forces were beaten by Chief Little Turtle</a:t>
            </a:r>
          </a:p>
          <a:p>
            <a:pPr lvl="2">
              <a:defRPr/>
            </a:pPr>
            <a:r>
              <a:rPr lang="en-US" dirty="0"/>
              <a:t>600 soldiers were killed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96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Battle of Fallen Timbers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Native Americans demanded US settlers leave the </a:t>
            </a:r>
            <a:r>
              <a:rPr lang="en-US" dirty="0" smtClean="0"/>
              <a:t>territory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Washington sent in General Anthony Wayne</a:t>
            </a:r>
          </a:p>
          <a:p>
            <a:pPr eaLnBrk="1" hangingPunct="1">
              <a:defRPr/>
            </a:pPr>
            <a:r>
              <a:rPr lang="en-US" dirty="0" smtClean="0"/>
              <a:t>He defeated 1,000 Native warriors at the Battle of Fallen Timbers</a:t>
            </a:r>
          </a:p>
          <a:p>
            <a:pPr eaLnBrk="1" hangingPunct="1">
              <a:defRPr/>
            </a:pPr>
            <a:r>
              <a:rPr lang="en-US" dirty="0" smtClean="0"/>
              <a:t>Treaty of Greenville (1795) The Natives surrendered most land in present-day Ohio</a:t>
            </a:r>
          </a:p>
        </p:txBody>
      </p:sp>
    </p:spTree>
    <p:extLst>
      <p:ext uri="{BB962C8B-B14F-4D97-AF65-F5344CB8AC3E}">
        <p14:creationId xmlns:p14="http://schemas.microsoft.com/office/powerpoint/2010/main" val="22200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Foreign </a:t>
            </a:r>
            <a:r>
              <a:rPr lang="en-US" dirty="0" smtClean="0"/>
              <a:t>Policy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 smtClean="0"/>
              <a:t>French Revolution began in 1789</a:t>
            </a:r>
          </a:p>
          <a:p>
            <a:pPr lvl="1" eaLnBrk="1" hangingPunct="1">
              <a:defRPr/>
            </a:pPr>
            <a:r>
              <a:rPr lang="en-US" dirty="0" smtClean="0"/>
              <a:t>Many Americans sympathized with the French</a:t>
            </a:r>
          </a:p>
          <a:p>
            <a:pPr lvl="1" eaLnBrk="1" hangingPunct="1">
              <a:defRPr/>
            </a:pPr>
            <a:r>
              <a:rPr lang="en-US" dirty="0" smtClean="0"/>
              <a:t>Others were offended by how bloody the war became</a:t>
            </a:r>
          </a:p>
          <a:p>
            <a:pPr>
              <a:defRPr/>
            </a:pPr>
            <a:r>
              <a:rPr lang="en-US" dirty="0" smtClean="0"/>
              <a:t>Great Britain went to War with France in 1793</a:t>
            </a:r>
          </a:p>
          <a:p>
            <a:pPr lvl="1">
              <a:defRPr/>
            </a:pPr>
            <a:r>
              <a:rPr lang="en-US" dirty="0" smtClean="0"/>
              <a:t>Washington wanted the US to stay neutral</a:t>
            </a:r>
          </a:p>
        </p:txBody>
      </p:sp>
    </p:spTree>
    <p:extLst>
      <p:ext uri="{BB962C8B-B14F-4D97-AF65-F5344CB8AC3E}">
        <p14:creationId xmlns:p14="http://schemas.microsoft.com/office/powerpoint/2010/main" val="40470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Remaining Neutral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French tried to get the US to take their side in their battle with Britain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Sent Edmond Genet in April 1793 to recruit American Volunteers to attack British ships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April 22, 1793 Washington issued a Proclamation of Neutrality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Prohibited Americans from fighting in the war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Barred French and British ships from American ports</a:t>
            </a:r>
          </a:p>
        </p:txBody>
      </p:sp>
    </p:spTree>
    <p:extLst>
      <p:ext uri="{BB962C8B-B14F-4D97-AF65-F5344CB8AC3E}">
        <p14:creationId xmlns:p14="http://schemas.microsoft.com/office/powerpoint/2010/main" val="30054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Britain vs. America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powerful British Navy tested U.S. neutrality</a:t>
            </a:r>
          </a:p>
          <a:p>
            <a:pPr lvl="1">
              <a:defRPr/>
            </a:pPr>
            <a:r>
              <a:rPr lang="en-US" dirty="0" smtClean="0"/>
              <a:t>British began attacking American ships and impressing its men into service on their ships.</a:t>
            </a:r>
          </a:p>
          <a:p>
            <a:pPr lvl="1">
              <a:defRPr/>
            </a:pPr>
            <a:r>
              <a:rPr lang="en-US" dirty="0" smtClean="0"/>
              <a:t>Impressments made the US mad and pushed them closer to war</a:t>
            </a:r>
          </a:p>
        </p:txBody>
      </p:sp>
    </p:spTree>
    <p:extLst>
      <p:ext uri="{BB962C8B-B14F-4D97-AF65-F5344CB8AC3E}">
        <p14:creationId xmlns:p14="http://schemas.microsoft.com/office/powerpoint/2010/main" val="38713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Treaty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727575" cy="44989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 smtClean="0"/>
              <a:t>Washington sent John Jay to Britain to negotiate a treaty</a:t>
            </a:r>
          </a:p>
          <a:p>
            <a:pPr eaLnBrk="1" hangingPunct="1">
              <a:defRPr/>
            </a:pPr>
            <a:r>
              <a:rPr lang="en-US" sz="2400" dirty="0" smtClean="0"/>
              <a:t>The Jay Treaty 1794</a:t>
            </a:r>
          </a:p>
          <a:p>
            <a:pPr lvl="1" eaLnBrk="1" hangingPunct="1">
              <a:defRPr/>
            </a:pPr>
            <a:r>
              <a:rPr lang="en-US" sz="2400" dirty="0" smtClean="0"/>
              <a:t>British would pull from American soil</a:t>
            </a:r>
          </a:p>
          <a:p>
            <a:pPr lvl="1" eaLnBrk="1" hangingPunct="1">
              <a:defRPr/>
            </a:pPr>
            <a:r>
              <a:rPr lang="en-US" sz="2400" dirty="0" smtClean="0"/>
              <a:t>Pay damages for ships seized </a:t>
            </a:r>
          </a:p>
          <a:p>
            <a:pPr lvl="1" eaLnBrk="1" hangingPunct="1">
              <a:defRPr/>
            </a:pPr>
            <a:r>
              <a:rPr lang="en-US" sz="2400" dirty="0" smtClean="0"/>
              <a:t>Allow some trade with British colonies </a:t>
            </a:r>
          </a:p>
          <a:p>
            <a:pPr lvl="1" eaLnBrk="1" hangingPunct="1">
              <a:defRPr/>
            </a:pPr>
            <a:r>
              <a:rPr lang="en-US" sz="2400" dirty="0" smtClean="0"/>
              <a:t>Settled debts from before 1776</a:t>
            </a:r>
          </a:p>
        </p:txBody>
      </p:sp>
      <p:pic>
        <p:nvPicPr>
          <p:cNvPr id="25604" name="Picture 7" descr="Business%2520Men%2520Shaking%2520Hand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206625"/>
            <a:ext cx="3203575" cy="328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76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Reaction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Americans were not happy with Jay’s Treaty</a:t>
            </a:r>
          </a:p>
          <a:p>
            <a:pPr lvl="1" eaLnBrk="1" hangingPunct="1">
              <a:defRPr/>
            </a:pPr>
            <a:r>
              <a:rPr lang="en-US" dirty="0" smtClean="0"/>
              <a:t>Said it did not address impressments</a:t>
            </a:r>
          </a:p>
          <a:p>
            <a:pPr lvl="1" eaLnBrk="1" hangingPunct="1">
              <a:defRPr/>
            </a:pPr>
            <a:r>
              <a:rPr lang="en-US" dirty="0" smtClean="0"/>
              <a:t>Did not address trading</a:t>
            </a:r>
          </a:p>
          <a:p>
            <a:pPr eaLnBrk="1" hangingPunct="1">
              <a:defRPr/>
            </a:pPr>
            <a:r>
              <a:rPr lang="en-US" dirty="0" smtClean="0"/>
              <a:t>Washington didn’t love it but sent it to the Senate for approval</a:t>
            </a:r>
          </a:p>
          <a:p>
            <a:pPr eaLnBrk="1" hangingPunct="1">
              <a:defRPr/>
            </a:pPr>
            <a:r>
              <a:rPr lang="en-US" dirty="0" smtClean="0"/>
              <a:t>Barely passed in the Senate </a:t>
            </a:r>
          </a:p>
        </p:txBody>
      </p:sp>
    </p:spTree>
    <p:extLst>
      <p:ext uri="{BB962C8B-B14F-4D97-AF65-F5344CB8AC3E}">
        <p14:creationId xmlns:p14="http://schemas.microsoft.com/office/powerpoint/2010/main" val="42404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160</TotalTime>
  <Words>492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Apothecary</vt:lpstr>
      <vt:lpstr>The Struggle Over foreign policy</vt:lpstr>
      <vt:lpstr>Frontier Violence Foreign Influence in West</vt:lpstr>
      <vt:lpstr>Frontier violence Native American Land Disputes</vt:lpstr>
      <vt:lpstr>Battle of Fallen Timbers</vt:lpstr>
      <vt:lpstr>Foreign Policy</vt:lpstr>
      <vt:lpstr>Remaining Neutral</vt:lpstr>
      <vt:lpstr>Britain vs. America</vt:lpstr>
      <vt:lpstr>Treaty</vt:lpstr>
      <vt:lpstr>Reaction</vt:lpstr>
      <vt:lpstr>Treaty with Spain</vt:lpstr>
      <vt:lpstr>Checking understanding</vt:lpstr>
      <vt:lpstr>Washington’s Farewell</vt:lpstr>
      <vt:lpstr>Workbook 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 Opposition cont.</dc:title>
  <dc:creator>Mary</dc:creator>
  <cp:lastModifiedBy>Peterburs, Mary G. </cp:lastModifiedBy>
  <cp:revision>11</cp:revision>
  <dcterms:created xsi:type="dcterms:W3CDTF">2013-10-23T03:12:10Z</dcterms:created>
  <dcterms:modified xsi:type="dcterms:W3CDTF">2014-10-13T18:44:48Z</dcterms:modified>
</cp:coreProperties>
</file>